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heme/theme1.xml" ContentType="application/vnd.openxmlformats-officedocument.theme+xml"/>
</Types>
</file>

<file path=_rels/.rels><?xml version='1.0' encoding='UTF-8' standalone='yes'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7772400" cy="10058400"/>
  <p:embeddedFontLst>
    <p:embeddedFont>
      <p:font typeface="Noto Sans SC"/>
      <p:regular r:id="rId21"/>
      <p:bold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'1.0' encoding='utf-8'?>
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0" Type="http://schemas.openxmlformats.org/officeDocument/2006/relationships/presProps" Target="presProps.xml" /><Relationship Id="rId21" Type="http://schemas.openxmlformats.org/officeDocument/2006/relationships/font" Target="fonts/font1.fntdata" /><Relationship Id="rId22" Type="http://schemas.openxmlformats.org/officeDocument/2006/relationships/font" Target="fonts/font2.fntdata" 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"/>
          <p:cNvSpPr/>
          <p:nvPr/>
        </p:nvSpPr>
        <p:spPr>
          <a:xfrm>
            <a:off x="380880" y="380880"/>
            <a:ext cx="609840" cy="38520"/>
          </a:xfrm>
          <a:custGeom>
            <a:avLst/>
            <a:gdLst/>
            <a:ahLst/>
            <a:rect l="0" t="0" r="r" b="b"/>
            <a:pathLst>
              <a:path w="1694" h="107">
                <a:moveTo>
                  <a:pt x="0" y="0"/>
                </a:moveTo>
                <a:lnTo>
                  <a:pt x="1694" y="0"/>
                </a:lnTo>
                <a:lnTo>
                  <a:pt x="1694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"/>
          <p:cNvSpPr/>
          <p:nvPr/>
        </p:nvSpPr>
        <p:spPr>
          <a:xfrm>
            <a:off x="380880" y="380880"/>
            <a:ext cx="38520" cy="609840"/>
          </a:xfrm>
          <a:custGeom>
            <a:avLst/>
            <a:gdLst/>
            <a:ahLst/>
            <a:rect l="0" t="0" r="r" b="b"/>
            <a:pathLst>
              <a:path w="107" h="1694">
                <a:moveTo>
                  <a:pt x="0" y="0"/>
                </a:moveTo>
                <a:lnTo>
                  <a:pt x="107" y="0"/>
                </a:lnTo>
                <a:lnTo>
                  <a:pt x="107" y="1694"/>
                </a:lnTo>
                <a:lnTo>
                  <a:pt x="0" y="1694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"/>
          <p:cNvSpPr/>
          <p:nvPr/>
        </p:nvSpPr>
        <p:spPr>
          <a:xfrm>
            <a:off x="11201040" y="6438600"/>
            <a:ext cx="610200" cy="38520"/>
          </a:xfrm>
          <a:custGeom>
            <a:avLst/>
            <a:gdLst/>
            <a:ahLst/>
            <a:rect l="0" t="0" r="r" b="b"/>
            <a:pathLst>
              <a:path w="1695" h="107">
                <a:moveTo>
                  <a:pt x="0" y="0"/>
                </a:moveTo>
                <a:lnTo>
                  <a:pt x="1695" y="0"/>
                </a:lnTo>
                <a:lnTo>
                  <a:pt x="1695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"/>
          <p:cNvSpPr/>
          <p:nvPr/>
        </p:nvSpPr>
        <p:spPr>
          <a:xfrm>
            <a:off x="11772720" y="5867280"/>
            <a:ext cx="38520" cy="609840"/>
          </a:xfrm>
          <a:custGeom>
            <a:avLst/>
            <a:gdLst/>
            <a:ahLst/>
            <a:rect l="0" t="0" r="r" b="b"/>
            <a:pathLst>
              <a:path w="107" h="1694">
                <a:moveTo>
                  <a:pt x="0" y="0"/>
                </a:moveTo>
                <a:lnTo>
                  <a:pt x="107" y="0"/>
                </a:lnTo>
                <a:lnTo>
                  <a:pt x="107" y="1694"/>
                </a:lnTo>
                <a:lnTo>
                  <a:pt x="0" y="1694"/>
                </a:lnTo>
                <a:lnTo>
                  <a:pt x="0" y="0"/>
                </a:lnTo>
                <a:close/>
              </a:path>
            </a:pathLst>
          </a:custGeom>
          <a:solidFill>
            <a:srgbClr val="e5e7eb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"/>
          <p:cNvSpPr/>
          <p:nvPr/>
        </p:nvSpPr>
        <p:spPr>
          <a:xfrm>
            <a:off x="5714640" y="3247920"/>
            <a:ext cx="762480" cy="38520"/>
          </a:xfrm>
          <a:custGeom>
            <a:avLst/>
            <a:gdLst/>
            <a:ahLst/>
            <a:rect l="0" t="0" r="r" b="b"/>
            <a:pathLst>
              <a:path w="2118" h="107">
                <a:moveTo>
                  <a:pt x="0" y="53"/>
                </a:moveTo>
                <a:cubicBezTo>
                  <a:pt x="0" y="46"/>
                  <a:pt x="2" y="39"/>
                  <a:pt x="5" y="32"/>
                </a:cubicBezTo>
                <a:cubicBezTo>
                  <a:pt x="7" y="26"/>
                  <a:pt x="11" y="20"/>
                  <a:pt x="16" y="15"/>
                </a:cubicBezTo>
                <a:cubicBezTo>
                  <a:pt x="21" y="10"/>
                  <a:pt x="27" y="7"/>
                  <a:pt x="33" y="4"/>
                </a:cubicBezTo>
                <a:cubicBezTo>
                  <a:pt x="40" y="1"/>
                  <a:pt x="46" y="0"/>
                  <a:pt x="53" y="0"/>
                </a:cubicBezTo>
                <a:lnTo>
                  <a:pt x="2064" y="0"/>
                </a:lnTo>
                <a:cubicBezTo>
                  <a:pt x="2071" y="0"/>
                  <a:pt x="2078" y="1"/>
                  <a:pt x="2084" y="4"/>
                </a:cubicBezTo>
                <a:cubicBezTo>
                  <a:pt x="2091" y="7"/>
                  <a:pt x="2097" y="10"/>
                  <a:pt x="2102" y="15"/>
                </a:cubicBezTo>
                <a:cubicBezTo>
                  <a:pt x="2107" y="20"/>
                  <a:pt x="2110" y="26"/>
                  <a:pt x="2114" y="32"/>
                </a:cubicBezTo>
                <a:cubicBezTo>
                  <a:pt x="2117" y="39"/>
                  <a:pt x="2118" y="46"/>
                  <a:pt x="2118" y="53"/>
                </a:cubicBezTo>
                <a:cubicBezTo>
                  <a:pt x="2118" y="60"/>
                  <a:pt x="2117" y="67"/>
                  <a:pt x="2114" y="74"/>
                </a:cubicBezTo>
                <a:cubicBezTo>
                  <a:pt x="2110" y="80"/>
                  <a:pt x="2107" y="86"/>
                  <a:pt x="2102" y="91"/>
                </a:cubicBezTo>
                <a:cubicBezTo>
                  <a:pt x="2097" y="96"/>
                  <a:pt x="2091" y="100"/>
                  <a:pt x="2084" y="103"/>
                </a:cubicBezTo>
                <a:cubicBezTo>
                  <a:pt x="2078" y="105"/>
                  <a:pt x="2071" y="107"/>
                  <a:pt x="2064" y="107"/>
                </a:cubicBezTo>
                <a:lnTo>
                  <a:pt x="53" y="107"/>
                </a:lnTo>
                <a:cubicBezTo>
                  <a:pt x="46" y="107"/>
                  <a:pt x="40" y="105"/>
                  <a:pt x="33" y="103"/>
                </a:cubicBezTo>
                <a:cubicBezTo>
                  <a:pt x="27" y="100"/>
                  <a:pt x="21" y="96"/>
                  <a:pt x="16" y="91"/>
                </a:cubicBezTo>
                <a:cubicBezTo>
                  <a:pt x="11" y="86"/>
                  <a:pt x="7" y="80"/>
                  <a:pt x="5" y="74"/>
                </a:cubicBezTo>
                <a:cubicBezTo>
                  <a:pt x="2" y="67"/>
                  <a:pt x="0" y="60"/>
                  <a:pt x="0" y="53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"/>
          <p:cNvSpPr txBox="1"/>
          <p:nvPr/>
        </p:nvSpPr>
        <p:spPr>
          <a:xfrm>
            <a:off x="3371760" y="2369160"/>
            <a:ext cx="6592443" cy="5778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9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职业大学生职业规划指南</a:t>
            </a:r>
            <a:endParaRPr b="0" lang="en-US" sz="39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"/>
          <p:cNvSpPr txBox="1"/>
          <p:nvPr/>
        </p:nvSpPr>
        <p:spPr>
          <a:xfrm>
            <a:off x="4038480" y="3612600"/>
            <a:ext cx="457920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800" strike="noStrike" u="none" i="0">
                <a:solidFill>
                  <a:srgbClr val="ffffff">
                    <a:alpha val="90000"/>
                  </a:srgbClr>
                </a:solidFill>
                <a:effectLst/>
                <a:uFillTx/>
                <a:latin typeface="Noto Sans SC"/>
                <a:ea typeface="Noto Sans SC"/>
              </a:rPr>
              <a:t>——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" name=""/>
          <p:cNvSpPr txBox="1"/>
          <p:nvPr/>
        </p:nvSpPr>
        <p:spPr>
          <a:xfrm>
            <a:off x="4495680" y="3607560"/>
            <a:ext cx="4425696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8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系统规划职业生涯，提升就业竞争力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"/>
          <p:cNvSpPr txBox="1"/>
          <p:nvPr/>
        </p:nvSpPr>
        <p:spPr>
          <a:xfrm>
            <a:off x="4572000" y="4223880"/>
            <a:ext cx="368808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5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从自我认知到职场落地的全流程方案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"/>
          <p:cNvSpPr txBox="1"/>
          <p:nvPr/>
        </p:nvSpPr>
        <p:spPr>
          <a:xfrm>
            <a:off x="5308200" y="604044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制作时间：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"/>
          <p:cNvSpPr txBox="1"/>
          <p:nvPr/>
        </p:nvSpPr>
        <p:spPr>
          <a:xfrm>
            <a:off x="6070320" y="6043680"/>
            <a:ext cx="3657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2025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"/>
          <p:cNvSpPr txBox="1"/>
          <p:nvPr/>
        </p:nvSpPr>
        <p:spPr>
          <a:xfrm>
            <a:off x="6409440" y="604044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年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" name=""/>
          <p:cNvSpPr txBox="1"/>
          <p:nvPr/>
        </p:nvSpPr>
        <p:spPr>
          <a:xfrm>
            <a:off x="6561720" y="604368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11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"/>
          <p:cNvSpPr txBox="1"/>
          <p:nvPr/>
        </p:nvSpPr>
        <p:spPr>
          <a:xfrm>
            <a:off x="6731280" y="6040440"/>
            <a:ext cx="151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>
                <a:solidFill>
                  <a:srgbClr val="ffffff"/>
                </a:solidFill>
                <a:effectLst/>
                <a:uFillTx/>
                <a:latin typeface="NotoSansCJKsc"/>
                <a:ea typeface="NotoSansCJKsc"/>
              </a:rPr>
              <a:t>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377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8" name=""/>
          <p:cNvSpPr/>
          <p:nvPr/>
        </p:nvSpPr>
        <p:spPr>
          <a:xfrm>
            <a:off x="0" y="0"/>
            <a:ext cx="914400" cy="914400"/>
          </a:xfrm>
          <a:custGeom>
            <a:avLst/>
            <a:gdLst/>
            <a:ahLst/>
            <a:rect l="0" t="0" r="r" b="b"/>
            <a:pathLst>
              <a:path w="2540" h="2540">
                <a:moveTo>
                  <a:pt x="2540" y="0"/>
                </a:moveTo>
                <a:cubicBezTo>
                  <a:pt x="2540" y="41"/>
                  <a:pt x="2539" y="83"/>
                  <a:pt x="2537" y="124"/>
                </a:cubicBezTo>
                <a:cubicBezTo>
                  <a:pt x="2535" y="166"/>
                  <a:pt x="2532" y="207"/>
                  <a:pt x="2528" y="248"/>
                </a:cubicBezTo>
                <a:cubicBezTo>
                  <a:pt x="2524" y="290"/>
                  <a:pt x="2519" y="331"/>
                  <a:pt x="2513" y="372"/>
                </a:cubicBezTo>
                <a:cubicBezTo>
                  <a:pt x="2507" y="413"/>
                  <a:pt x="2500" y="454"/>
                  <a:pt x="2492" y="495"/>
                </a:cubicBezTo>
                <a:cubicBezTo>
                  <a:pt x="2484" y="536"/>
                  <a:pt x="2474" y="576"/>
                  <a:pt x="2464" y="617"/>
                </a:cubicBezTo>
                <a:cubicBezTo>
                  <a:pt x="2454" y="657"/>
                  <a:pt x="2443" y="697"/>
                  <a:pt x="2431" y="737"/>
                </a:cubicBezTo>
                <a:cubicBezTo>
                  <a:pt x="2419" y="777"/>
                  <a:pt x="2406" y="816"/>
                  <a:pt x="2392" y="855"/>
                </a:cubicBezTo>
                <a:cubicBezTo>
                  <a:pt x="2378" y="894"/>
                  <a:pt x="2363" y="933"/>
                  <a:pt x="2347" y="972"/>
                </a:cubicBezTo>
                <a:cubicBezTo>
                  <a:pt x="2331" y="1010"/>
                  <a:pt x="2314" y="1048"/>
                  <a:pt x="2297" y="1085"/>
                </a:cubicBezTo>
                <a:cubicBezTo>
                  <a:pt x="2279" y="1123"/>
                  <a:pt x="2260" y="1160"/>
                  <a:pt x="2241" y="1197"/>
                </a:cubicBezTo>
                <a:cubicBezTo>
                  <a:pt x="2221" y="1234"/>
                  <a:pt x="2201" y="1271"/>
                  <a:pt x="2179" y="1306"/>
                </a:cubicBezTo>
                <a:cubicBezTo>
                  <a:pt x="2158" y="1342"/>
                  <a:pt x="2136" y="1377"/>
                  <a:pt x="2112" y="1412"/>
                </a:cubicBezTo>
                <a:cubicBezTo>
                  <a:pt x="2089" y="1446"/>
                  <a:pt x="2065" y="1480"/>
                  <a:pt x="2041" y="1514"/>
                </a:cubicBezTo>
                <a:cubicBezTo>
                  <a:pt x="2016" y="1547"/>
                  <a:pt x="1990" y="1580"/>
                  <a:pt x="1964" y="1612"/>
                </a:cubicBezTo>
                <a:cubicBezTo>
                  <a:pt x="1938" y="1644"/>
                  <a:pt x="1910" y="1675"/>
                  <a:pt x="1883" y="1706"/>
                </a:cubicBezTo>
                <a:cubicBezTo>
                  <a:pt x="1855" y="1737"/>
                  <a:pt x="1826" y="1767"/>
                  <a:pt x="1797" y="1797"/>
                </a:cubicBezTo>
                <a:cubicBezTo>
                  <a:pt x="1767" y="1826"/>
                  <a:pt x="1737" y="1855"/>
                  <a:pt x="1706" y="1883"/>
                </a:cubicBezTo>
                <a:cubicBezTo>
                  <a:pt x="1675" y="1910"/>
                  <a:pt x="1644" y="1938"/>
                  <a:pt x="1612" y="1964"/>
                </a:cubicBezTo>
                <a:cubicBezTo>
                  <a:pt x="1580" y="1990"/>
                  <a:pt x="1547" y="2016"/>
                  <a:pt x="1514" y="2041"/>
                </a:cubicBezTo>
                <a:cubicBezTo>
                  <a:pt x="1480" y="2065"/>
                  <a:pt x="1446" y="2089"/>
                  <a:pt x="1412" y="2112"/>
                </a:cubicBezTo>
                <a:cubicBezTo>
                  <a:pt x="1377" y="2136"/>
                  <a:pt x="1342" y="2158"/>
                  <a:pt x="1306" y="2179"/>
                </a:cubicBezTo>
                <a:cubicBezTo>
                  <a:pt x="1271" y="2201"/>
                  <a:pt x="1234" y="2221"/>
                  <a:pt x="1197" y="2241"/>
                </a:cubicBezTo>
                <a:cubicBezTo>
                  <a:pt x="1160" y="2260"/>
                  <a:pt x="1123" y="2279"/>
                  <a:pt x="1085" y="2297"/>
                </a:cubicBezTo>
                <a:cubicBezTo>
                  <a:pt x="1048" y="2314"/>
                  <a:pt x="1010" y="2331"/>
                  <a:pt x="972" y="2347"/>
                </a:cubicBezTo>
                <a:cubicBezTo>
                  <a:pt x="933" y="2363"/>
                  <a:pt x="894" y="2378"/>
                  <a:pt x="855" y="2392"/>
                </a:cubicBezTo>
                <a:cubicBezTo>
                  <a:pt x="816" y="2406"/>
                  <a:pt x="777" y="2419"/>
                  <a:pt x="737" y="2431"/>
                </a:cubicBezTo>
                <a:cubicBezTo>
                  <a:pt x="697" y="2443"/>
                  <a:pt x="657" y="2454"/>
                  <a:pt x="617" y="2464"/>
                </a:cubicBezTo>
                <a:cubicBezTo>
                  <a:pt x="576" y="2474"/>
                  <a:pt x="536" y="2484"/>
                  <a:pt x="495" y="2492"/>
                </a:cubicBezTo>
                <a:cubicBezTo>
                  <a:pt x="454" y="2500"/>
                  <a:pt x="413" y="2507"/>
                  <a:pt x="372" y="2513"/>
                </a:cubicBezTo>
                <a:cubicBezTo>
                  <a:pt x="331" y="2519"/>
                  <a:pt x="290" y="2524"/>
                  <a:pt x="248" y="2528"/>
                </a:cubicBezTo>
                <a:cubicBezTo>
                  <a:pt x="207" y="2532"/>
                  <a:pt x="166" y="2535"/>
                  <a:pt x="124" y="2537"/>
                </a:cubicBezTo>
                <a:cubicBezTo>
                  <a:pt x="83" y="2539"/>
                  <a:pt x="41" y="2540"/>
                  <a:pt x="0" y="2540"/>
                </a:cubicBezTo>
                <a:lnTo>
                  <a:pt x="0" y="0"/>
                </a:lnTo>
                <a:lnTo>
                  <a:pt x="254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79" name=""/>
          <p:cNvSpPr/>
          <p:nvPr/>
        </p:nvSpPr>
        <p:spPr>
          <a:xfrm>
            <a:off x="10972440" y="5638680"/>
            <a:ext cx="1219680" cy="1219320"/>
          </a:xfrm>
          <a:custGeom>
            <a:avLst/>
            <a:gdLst/>
            <a:ahLst/>
            <a:rect l="0" t="0" r="r" b="b"/>
            <a:pathLst>
              <a:path w="3388" h="3387">
                <a:moveTo>
                  <a:pt x="0" y="3387"/>
                </a:moveTo>
                <a:cubicBezTo>
                  <a:pt x="0" y="3332"/>
                  <a:pt x="2" y="3277"/>
                  <a:pt x="5" y="3221"/>
                </a:cubicBezTo>
                <a:cubicBezTo>
                  <a:pt x="7" y="3166"/>
                  <a:pt x="11" y="3111"/>
                  <a:pt x="17" y="3056"/>
                </a:cubicBezTo>
                <a:cubicBezTo>
                  <a:pt x="22" y="3000"/>
                  <a:pt x="29" y="2944"/>
                  <a:pt x="37" y="2890"/>
                </a:cubicBezTo>
                <a:cubicBezTo>
                  <a:pt x="45" y="2835"/>
                  <a:pt x="55" y="2780"/>
                  <a:pt x="66" y="2726"/>
                </a:cubicBezTo>
                <a:cubicBezTo>
                  <a:pt x="76" y="2671"/>
                  <a:pt x="89" y="2617"/>
                  <a:pt x="102" y="2564"/>
                </a:cubicBezTo>
                <a:cubicBezTo>
                  <a:pt x="115" y="2510"/>
                  <a:pt x="130" y="2456"/>
                  <a:pt x="146" y="2403"/>
                </a:cubicBezTo>
                <a:cubicBezTo>
                  <a:pt x="162" y="2350"/>
                  <a:pt x="180" y="2298"/>
                  <a:pt x="198" y="2246"/>
                </a:cubicBezTo>
                <a:cubicBezTo>
                  <a:pt x="217" y="2193"/>
                  <a:pt x="237" y="2142"/>
                  <a:pt x="258" y="2090"/>
                </a:cubicBezTo>
                <a:cubicBezTo>
                  <a:pt x="280" y="2039"/>
                  <a:pt x="302" y="1989"/>
                  <a:pt x="326" y="1939"/>
                </a:cubicBezTo>
                <a:cubicBezTo>
                  <a:pt x="349" y="1888"/>
                  <a:pt x="374" y="1839"/>
                  <a:pt x="400" y="1790"/>
                </a:cubicBezTo>
                <a:cubicBezTo>
                  <a:pt x="427" y="1741"/>
                  <a:pt x="454" y="1693"/>
                  <a:pt x="482" y="1645"/>
                </a:cubicBezTo>
                <a:cubicBezTo>
                  <a:pt x="511" y="1598"/>
                  <a:pt x="540" y="1551"/>
                  <a:pt x="571" y="1505"/>
                </a:cubicBezTo>
                <a:cubicBezTo>
                  <a:pt x="602" y="1459"/>
                  <a:pt x="634" y="1414"/>
                  <a:pt x="667" y="1369"/>
                </a:cubicBezTo>
                <a:cubicBezTo>
                  <a:pt x="700" y="1325"/>
                  <a:pt x="734" y="1281"/>
                  <a:pt x="769" y="1238"/>
                </a:cubicBezTo>
                <a:cubicBezTo>
                  <a:pt x="804" y="1195"/>
                  <a:pt x="841" y="1153"/>
                  <a:pt x="878" y="1112"/>
                </a:cubicBezTo>
                <a:cubicBezTo>
                  <a:pt x="915" y="1071"/>
                  <a:pt x="953" y="1031"/>
                  <a:pt x="992" y="992"/>
                </a:cubicBezTo>
                <a:cubicBezTo>
                  <a:pt x="1032" y="953"/>
                  <a:pt x="1072" y="914"/>
                  <a:pt x="1113" y="877"/>
                </a:cubicBezTo>
                <a:cubicBezTo>
                  <a:pt x="1154" y="840"/>
                  <a:pt x="1196" y="804"/>
                  <a:pt x="1239" y="769"/>
                </a:cubicBezTo>
                <a:cubicBezTo>
                  <a:pt x="1282" y="733"/>
                  <a:pt x="1325" y="699"/>
                  <a:pt x="1370" y="666"/>
                </a:cubicBezTo>
                <a:cubicBezTo>
                  <a:pt x="1414" y="633"/>
                  <a:pt x="1460" y="601"/>
                  <a:pt x="1506" y="571"/>
                </a:cubicBezTo>
                <a:cubicBezTo>
                  <a:pt x="1552" y="540"/>
                  <a:pt x="1599" y="510"/>
                  <a:pt x="1646" y="482"/>
                </a:cubicBezTo>
                <a:cubicBezTo>
                  <a:pt x="1695" y="453"/>
                  <a:pt x="1743" y="426"/>
                  <a:pt x="1792" y="400"/>
                </a:cubicBezTo>
                <a:cubicBezTo>
                  <a:pt x="1841" y="374"/>
                  <a:pt x="1890" y="349"/>
                  <a:pt x="1940" y="325"/>
                </a:cubicBezTo>
                <a:cubicBezTo>
                  <a:pt x="1990" y="301"/>
                  <a:pt x="2041" y="279"/>
                  <a:pt x="2092" y="258"/>
                </a:cubicBezTo>
                <a:cubicBezTo>
                  <a:pt x="2143" y="236"/>
                  <a:pt x="2195" y="216"/>
                  <a:pt x="2247" y="198"/>
                </a:cubicBezTo>
                <a:cubicBezTo>
                  <a:pt x="2299" y="179"/>
                  <a:pt x="2352" y="162"/>
                  <a:pt x="2405" y="146"/>
                </a:cubicBezTo>
                <a:cubicBezTo>
                  <a:pt x="2458" y="130"/>
                  <a:pt x="2512" y="115"/>
                  <a:pt x="2565" y="101"/>
                </a:cubicBezTo>
                <a:cubicBezTo>
                  <a:pt x="2619" y="88"/>
                  <a:pt x="2673" y="76"/>
                  <a:pt x="2727" y="65"/>
                </a:cubicBezTo>
                <a:cubicBezTo>
                  <a:pt x="2782" y="54"/>
                  <a:pt x="2836" y="45"/>
                  <a:pt x="2891" y="36"/>
                </a:cubicBezTo>
                <a:cubicBezTo>
                  <a:pt x="2946" y="28"/>
                  <a:pt x="3001" y="22"/>
                  <a:pt x="3056" y="16"/>
                </a:cubicBezTo>
                <a:cubicBezTo>
                  <a:pt x="3111" y="11"/>
                  <a:pt x="3167" y="7"/>
                  <a:pt x="3222" y="4"/>
                </a:cubicBezTo>
                <a:cubicBezTo>
                  <a:pt x="3277" y="1"/>
                  <a:pt x="3333" y="0"/>
                  <a:pt x="3388" y="0"/>
                </a:cubicBezTo>
                <a:lnTo>
                  <a:pt x="3388" y="3387"/>
                </a:lnTo>
                <a:lnTo>
                  <a:pt x="0" y="3387"/>
                </a:lnTo>
                <a:close/>
              </a:path>
            </a:pathLst>
          </a:custGeom>
          <a:solidFill>
            <a:srgbClr val="ffc107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0" name=""/>
          <p:cNvSpPr/>
          <p:nvPr/>
        </p:nvSpPr>
        <p:spPr>
          <a:xfrm>
            <a:off x="456840" y="1142640"/>
            <a:ext cx="11278080" cy="29160"/>
          </a:xfrm>
          <a:custGeom>
            <a:avLst/>
            <a:gdLst/>
            <a:ahLst/>
            <a:rect l="0" t="0" r="r" b="b"/>
            <a:pathLst>
              <a:path w="31328" h="81">
                <a:moveTo>
                  <a:pt x="0" y="0"/>
                </a:moveTo>
                <a:lnTo>
                  <a:pt x="31328" y="0"/>
                </a:lnTo>
                <a:lnTo>
                  <a:pt x="31328" y="81"/>
                </a:lnTo>
                <a:lnTo>
                  <a:pt x="0" y="81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1" name=""/>
          <p:cNvSpPr txBox="1"/>
          <p:nvPr/>
        </p:nvSpPr>
        <p:spPr>
          <a:xfrm>
            <a:off x="457200" y="522720"/>
            <a:ext cx="553212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求职技巧：面试准备与应对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2" name=""/>
          <p:cNvSpPr/>
          <p:nvPr/>
        </p:nvSpPr>
        <p:spPr>
          <a:xfrm>
            <a:off x="456840" y="1981080"/>
            <a:ext cx="153000" cy="152640"/>
          </a:xfrm>
          <a:custGeom>
            <a:avLst/>
            <a:gdLst/>
            <a:ahLst/>
            <a:rect l="0" t="0" r="r" b="b"/>
            <a:pathLst>
              <a:path w="425" h="424">
                <a:moveTo>
                  <a:pt x="345" y="172"/>
                </a:moveTo>
                <a:cubicBezTo>
                  <a:pt x="345" y="211"/>
                  <a:pt x="333" y="246"/>
                  <a:pt x="312" y="274"/>
                </a:cubicBezTo>
                <a:lnTo>
                  <a:pt x="417" y="379"/>
                </a:lnTo>
                <a:cubicBezTo>
                  <a:pt x="427" y="389"/>
                  <a:pt x="427" y="406"/>
                  <a:pt x="417" y="416"/>
                </a:cubicBezTo>
                <a:cubicBezTo>
                  <a:pt x="407" y="427"/>
                  <a:pt x="390" y="427"/>
                  <a:pt x="380" y="416"/>
                </a:cubicBezTo>
                <a:lnTo>
                  <a:pt x="275" y="312"/>
                </a:lnTo>
                <a:cubicBezTo>
                  <a:pt x="246" y="333"/>
                  <a:pt x="210" y="345"/>
                  <a:pt x="172" y="345"/>
                </a:cubicBezTo>
                <a:cubicBezTo>
                  <a:pt x="77" y="345"/>
                  <a:pt x="0" y="268"/>
                  <a:pt x="0" y="172"/>
                </a:cubicBezTo>
                <a:cubicBezTo>
                  <a:pt x="0" y="77"/>
                  <a:pt x="77" y="0"/>
                  <a:pt x="172" y="0"/>
                </a:cubicBezTo>
                <a:cubicBezTo>
                  <a:pt x="268" y="0"/>
                  <a:pt x="345" y="77"/>
                  <a:pt x="345" y="172"/>
                </a:cubicBezTo>
                <a:moveTo>
                  <a:pt x="172" y="292"/>
                </a:moveTo>
                <a:cubicBezTo>
                  <a:pt x="188" y="292"/>
                  <a:pt x="203" y="289"/>
                  <a:pt x="219" y="283"/>
                </a:cubicBezTo>
                <a:cubicBezTo>
                  <a:pt x="234" y="277"/>
                  <a:pt x="247" y="268"/>
                  <a:pt x="258" y="257"/>
                </a:cubicBezTo>
                <a:cubicBezTo>
                  <a:pt x="269" y="246"/>
                  <a:pt x="277" y="233"/>
                  <a:pt x="283" y="218"/>
                </a:cubicBezTo>
                <a:cubicBezTo>
                  <a:pt x="290" y="203"/>
                  <a:pt x="293" y="188"/>
                  <a:pt x="293" y="172"/>
                </a:cubicBezTo>
                <a:cubicBezTo>
                  <a:pt x="293" y="156"/>
                  <a:pt x="290" y="141"/>
                  <a:pt x="283" y="126"/>
                </a:cubicBezTo>
                <a:cubicBezTo>
                  <a:pt x="277" y="112"/>
                  <a:pt x="269" y="99"/>
                  <a:pt x="258" y="88"/>
                </a:cubicBezTo>
                <a:cubicBezTo>
                  <a:pt x="247" y="76"/>
                  <a:pt x="234" y="68"/>
                  <a:pt x="219" y="62"/>
                </a:cubicBezTo>
                <a:cubicBezTo>
                  <a:pt x="203" y="56"/>
                  <a:pt x="188" y="53"/>
                  <a:pt x="172" y="53"/>
                </a:cubicBezTo>
                <a:cubicBezTo>
                  <a:pt x="157" y="53"/>
                  <a:pt x="142" y="56"/>
                  <a:pt x="127" y="62"/>
                </a:cubicBezTo>
                <a:cubicBezTo>
                  <a:pt x="112" y="68"/>
                  <a:pt x="99" y="76"/>
                  <a:pt x="88" y="88"/>
                </a:cubicBezTo>
                <a:cubicBezTo>
                  <a:pt x="77" y="99"/>
                  <a:pt x="69" y="112"/>
                  <a:pt x="62" y="126"/>
                </a:cubicBezTo>
                <a:cubicBezTo>
                  <a:pt x="56" y="141"/>
                  <a:pt x="53" y="156"/>
                  <a:pt x="53" y="172"/>
                </a:cubicBezTo>
                <a:cubicBezTo>
                  <a:pt x="53" y="188"/>
                  <a:pt x="56" y="203"/>
                  <a:pt x="62" y="218"/>
                </a:cubicBezTo>
                <a:cubicBezTo>
                  <a:pt x="69" y="233"/>
                  <a:pt x="77" y="246"/>
                  <a:pt x="88" y="257"/>
                </a:cubicBezTo>
                <a:cubicBezTo>
                  <a:pt x="99" y="268"/>
                  <a:pt x="112" y="277"/>
                  <a:pt x="127" y="283"/>
                </a:cubicBezTo>
                <a:cubicBezTo>
                  <a:pt x="142" y="289"/>
                  <a:pt x="157" y="292"/>
                  <a:pt x="172" y="292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3" name=""/>
          <p:cNvSpPr txBox="1"/>
          <p:nvPr/>
        </p:nvSpPr>
        <p:spPr>
          <a:xfrm>
            <a:off x="457200" y="1499760"/>
            <a:ext cx="23050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5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从准备到心态的全面攻略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4" name=""/>
          <p:cNvSpPr txBox="1"/>
          <p:nvPr/>
        </p:nvSpPr>
        <p:spPr>
          <a:xfrm>
            <a:off x="723960" y="1925640"/>
            <a:ext cx="11734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信息核查：提前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5" name=""/>
          <p:cNvSpPr txBox="1"/>
          <p:nvPr/>
        </p:nvSpPr>
        <p:spPr>
          <a:xfrm>
            <a:off x="1791000" y="1928880"/>
            <a:ext cx="2743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1-3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6" name=""/>
          <p:cNvSpPr txBox="1"/>
          <p:nvPr/>
        </p:nvSpPr>
        <p:spPr>
          <a:xfrm>
            <a:off x="2010960" y="192564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天研究岗位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7" name=""/>
          <p:cNvSpPr/>
          <p:nvPr/>
        </p:nvSpPr>
        <p:spPr>
          <a:xfrm>
            <a:off x="2866680" y="1914480"/>
            <a:ext cx="552960" cy="200160"/>
          </a:xfrm>
          <a:custGeom>
            <a:avLst/>
            <a:gdLst/>
            <a:ahLst/>
            <a:rect l="0" t="0" r="r" b="b"/>
            <a:pathLst>
              <a:path w="1536" h="556">
                <a:moveTo>
                  <a:pt x="0" y="449"/>
                </a:moveTo>
                <a:lnTo>
                  <a:pt x="0" y="105"/>
                </a:lnTo>
                <a:cubicBezTo>
                  <a:pt x="0" y="91"/>
                  <a:pt x="3" y="78"/>
                  <a:pt x="9" y="65"/>
                </a:cubicBezTo>
                <a:cubicBezTo>
                  <a:pt x="14" y="52"/>
                  <a:pt x="22" y="41"/>
                  <a:pt x="31" y="31"/>
                </a:cubicBezTo>
                <a:cubicBezTo>
                  <a:pt x="41" y="21"/>
                  <a:pt x="53" y="13"/>
                  <a:pt x="66" y="8"/>
                </a:cubicBezTo>
                <a:cubicBezTo>
                  <a:pt x="79" y="2"/>
                  <a:pt x="92" y="0"/>
                  <a:pt x="106" y="0"/>
                </a:cubicBezTo>
                <a:lnTo>
                  <a:pt x="1430" y="0"/>
                </a:lnTo>
                <a:cubicBezTo>
                  <a:pt x="1444" y="0"/>
                  <a:pt x="1458" y="2"/>
                  <a:pt x="1471" y="8"/>
                </a:cubicBezTo>
                <a:cubicBezTo>
                  <a:pt x="1484" y="13"/>
                  <a:pt x="1495" y="21"/>
                  <a:pt x="1505" y="31"/>
                </a:cubicBezTo>
                <a:cubicBezTo>
                  <a:pt x="1515" y="41"/>
                  <a:pt x="1523" y="52"/>
                  <a:pt x="1528" y="65"/>
                </a:cubicBezTo>
                <a:cubicBezTo>
                  <a:pt x="1533" y="78"/>
                  <a:pt x="1536" y="91"/>
                  <a:pt x="1536" y="105"/>
                </a:cubicBezTo>
                <a:lnTo>
                  <a:pt x="1536" y="449"/>
                </a:lnTo>
                <a:cubicBezTo>
                  <a:pt x="1536" y="463"/>
                  <a:pt x="1533" y="477"/>
                  <a:pt x="1528" y="490"/>
                </a:cubicBezTo>
                <a:cubicBezTo>
                  <a:pt x="1523" y="503"/>
                  <a:pt x="1515" y="515"/>
                  <a:pt x="1505" y="525"/>
                </a:cubicBezTo>
                <a:cubicBezTo>
                  <a:pt x="1495" y="535"/>
                  <a:pt x="1484" y="543"/>
                  <a:pt x="1471" y="548"/>
                </a:cubicBezTo>
                <a:cubicBezTo>
                  <a:pt x="1458" y="554"/>
                  <a:pt x="1444" y="556"/>
                  <a:pt x="1430" y="556"/>
                </a:cubicBezTo>
                <a:lnTo>
                  <a:pt x="106" y="556"/>
                </a:lnTo>
                <a:cubicBezTo>
                  <a:pt x="92" y="556"/>
                  <a:pt x="79" y="554"/>
                  <a:pt x="66" y="548"/>
                </a:cubicBezTo>
                <a:cubicBezTo>
                  <a:pt x="53" y="543"/>
                  <a:pt x="41" y="535"/>
                  <a:pt x="31" y="525"/>
                </a:cubicBezTo>
                <a:cubicBezTo>
                  <a:pt x="22" y="515"/>
                  <a:pt x="14" y="503"/>
                  <a:pt x="9" y="490"/>
                </a:cubicBezTo>
                <a:cubicBezTo>
                  <a:pt x="3" y="477"/>
                  <a:pt x="0" y="463"/>
                  <a:pt x="0" y="449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8" name=""/>
          <p:cNvSpPr txBox="1"/>
          <p:nvPr/>
        </p:nvSpPr>
        <p:spPr>
          <a:xfrm>
            <a:off x="2773080" y="192888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(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9" name=""/>
          <p:cNvSpPr txBox="1"/>
          <p:nvPr/>
        </p:nvSpPr>
        <p:spPr>
          <a:xfrm>
            <a:off x="2927160" y="1925280"/>
            <a:ext cx="4572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75.6%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0" name=""/>
          <p:cNvSpPr txBox="1"/>
          <p:nvPr/>
        </p:nvSpPr>
        <p:spPr>
          <a:xfrm>
            <a:off x="3420360" y="1925640"/>
            <a:ext cx="10058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职场人优先做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1" name=""/>
          <p:cNvSpPr/>
          <p:nvPr/>
        </p:nvSpPr>
        <p:spPr>
          <a:xfrm>
            <a:off x="799920" y="2285640"/>
            <a:ext cx="47880" cy="48240"/>
          </a:xfrm>
          <a:custGeom>
            <a:avLst/>
            <a:gdLst/>
            <a:ahLst/>
            <a:rect l="0" t="0" r="r" b="b"/>
            <a:pathLst>
              <a:path w="133" h="134">
                <a:moveTo>
                  <a:pt x="133" y="68"/>
                </a:moveTo>
                <a:cubicBezTo>
                  <a:pt x="133" y="76"/>
                  <a:pt x="132" y="85"/>
                  <a:pt x="128" y="93"/>
                </a:cubicBezTo>
                <a:cubicBezTo>
                  <a:pt x="125" y="101"/>
                  <a:pt x="120" y="108"/>
                  <a:pt x="114" y="114"/>
                </a:cubicBezTo>
                <a:cubicBezTo>
                  <a:pt x="108" y="121"/>
                  <a:pt x="101" y="125"/>
                  <a:pt x="92" y="129"/>
                </a:cubicBezTo>
                <a:cubicBezTo>
                  <a:pt x="83" y="132"/>
                  <a:pt x="75" y="134"/>
                  <a:pt x="66" y="134"/>
                </a:cubicBezTo>
                <a:cubicBezTo>
                  <a:pt x="57" y="134"/>
                  <a:pt x="49" y="132"/>
                  <a:pt x="41" y="129"/>
                </a:cubicBezTo>
                <a:cubicBezTo>
                  <a:pt x="33" y="125"/>
                  <a:pt x="26" y="121"/>
                  <a:pt x="19" y="114"/>
                </a:cubicBezTo>
                <a:cubicBezTo>
                  <a:pt x="13" y="108"/>
                  <a:pt x="8" y="101"/>
                  <a:pt x="5" y="93"/>
                </a:cubicBezTo>
                <a:cubicBezTo>
                  <a:pt x="2" y="85"/>
                  <a:pt x="0" y="76"/>
                  <a:pt x="0" y="68"/>
                </a:cubicBezTo>
                <a:cubicBezTo>
                  <a:pt x="0" y="59"/>
                  <a:pt x="2" y="49"/>
                  <a:pt x="5" y="41"/>
                </a:cubicBezTo>
                <a:cubicBezTo>
                  <a:pt x="8" y="33"/>
                  <a:pt x="13" y="26"/>
                  <a:pt x="19" y="20"/>
                </a:cubicBezTo>
                <a:cubicBezTo>
                  <a:pt x="26" y="14"/>
                  <a:pt x="33" y="9"/>
                  <a:pt x="41" y="6"/>
                </a:cubicBezTo>
                <a:cubicBezTo>
                  <a:pt x="49" y="2"/>
                  <a:pt x="57" y="0"/>
                  <a:pt x="66" y="0"/>
                </a:cubicBezTo>
                <a:cubicBezTo>
                  <a:pt x="75" y="0"/>
                  <a:pt x="83" y="2"/>
                  <a:pt x="92" y="6"/>
                </a:cubicBezTo>
                <a:cubicBezTo>
                  <a:pt x="101" y="9"/>
                  <a:pt x="108" y="14"/>
                  <a:pt x="114" y="20"/>
                </a:cubicBezTo>
                <a:cubicBezTo>
                  <a:pt x="120" y="26"/>
                  <a:pt x="125" y="33"/>
                  <a:pt x="128" y="41"/>
                </a:cubicBezTo>
                <a:cubicBezTo>
                  <a:pt x="132" y="49"/>
                  <a:pt x="133" y="59"/>
                  <a:pt x="133" y="68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92" name=""/>
          <p:cNvSpPr txBox="1"/>
          <p:nvPr/>
        </p:nvSpPr>
        <p:spPr>
          <a:xfrm>
            <a:off x="4334760" y="192888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)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3" name=""/>
          <p:cNvSpPr txBox="1"/>
          <p:nvPr/>
        </p:nvSpPr>
        <p:spPr>
          <a:xfrm>
            <a:off x="1009800" y="2211120"/>
            <a:ext cx="18440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警惕坑点：岗位描述不符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4" name=""/>
          <p:cNvSpPr/>
          <p:nvPr/>
        </p:nvSpPr>
        <p:spPr>
          <a:xfrm>
            <a:off x="2781000" y="2199960"/>
            <a:ext cx="552960" cy="191160"/>
          </a:xfrm>
          <a:custGeom>
            <a:avLst/>
            <a:gdLst/>
            <a:ahLst/>
            <a:rect l="0" t="0" r="r" b="b"/>
            <a:pathLst>
              <a:path w="1536" h="531">
                <a:moveTo>
                  <a:pt x="0" y="424"/>
                </a:moveTo>
                <a:lnTo>
                  <a:pt x="0" y="106"/>
                </a:lnTo>
                <a:cubicBezTo>
                  <a:pt x="0" y="92"/>
                  <a:pt x="3" y="79"/>
                  <a:pt x="8" y="66"/>
                </a:cubicBezTo>
                <a:cubicBezTo>
                  <a:pt x="14" y="53"/>
                  <a:pt x="21" y="41"/>
                  <a:pt x="31" y="31"/>
                </a:cubicBezTo>
                <a:cubicBezTo>
                  <a:pt x="41" y="21"/>
                  <a:pt x="53" y="14"/>
                  <a:pt x="66" y="8"/>
                </a:cubicBezTo>
                <a:cubicBezTo>
                  <a:pt x="79" y="3"/>
                  <a:pt x="92" y="0"/>
                  <a:pt x="106" y="0"/>
                </a:cubicBezTo>
                <a:lnTo>
                  <a:pt x="1430" y="0"/>
                </a:lnTo>
                <a:cubicBezTo>
                  <a:pt x="1444" y="0"/>
                  <a:pt x="1458" y="3"/>
                  <a:pt x="1471" y="8"/>
                </a:cubicBezTo>
                <a:cubicBezTo>
                  <a:pt x="1484" y="14"/>
                  <a:pt x="1495" y="21"/>
                  <a:pt x="1505" y="31"/>
                </a:cubicBezTo>
                <a:cubicBezTo>
                  <a:pt x="1515" y="41"/>
                  <a:pt x="1522" y="53"/>
                  <a:pt x="1528" y="66"/>
                </a:cubicBezTo>
                <a:cubicBezTo>
                  <a:pt x="1533" y="79"/>
                  <a:pt x="1536" y="92"/>
                  <a:pt x="1536" y="106"/>
                </a:cubicBezTo>
                <a:lnTo>
                  <a:pt x="1536" y="424"/>
                </a:lnTo>
                <a:cubicBezTo>
                  <a:pt x="1536" y="438"/>
                  <a:pt x="1533" y="451"/>
                  <a:pt x="1528" y="464"/>
                </a:cubicBezTo>
                <a:cubicBezTo>
                  <a:pt x="1522" y="477"/>
                  <a:pt x="1515" y="489"/>
                  <a:pt x="1505" y="499"/>
                </a:cubicBezTo>
                <a:cubicBezTo>
                  <a:pt x="1495" y="509"/>
                  <a:pt x="1484" y="517"/>
                  <a:pt x="1471" y="522"/>
                </a:cubicBezTo>
                <a:cubicBezTo>
                  <a:pt x="1458" y="528"/>
                  <a:pt x="1444" y="531"/>
                  <a:pt x="1430" y="531"/>
                </a:cubicBezTo>
                <a:lnTo>
                  <a:pt x="106" y="531"/>
                </a:lnTo>
                <a:cubicBezTo>
                  <a:pt x="92" y="531"/>
                  <a:pt x="79" y="528"/>
                  <a:pt x="66" y="522"/>
                </a:cubicBezTo>
                <a:cubicBezTo>
                  <a:pt x="53" y="517"/>
                  <a:pt x="41" y="509"/>
                  <a:pt x="31" y="499"/>
                </a:cubicBezTo>
                <a:cubicBezTo>
                  <a:pt x="21" y="489"/>
                  <a:pt x="14" y="477"/>
                  <a:pt x="8" y="464"/>
                </a:cubicBezTo>
                <a:cubicBezTo>
                  <a:pt x="3" y="451"/>
                  <a:pt x="0" y="438"/>
                  <a:pt x="0" y="424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95" name=""/>
          <p:cNvSpPr txBox="1"/>
          <p:nvPr/>
        </p:nvSpPr>
        <p:spPr>
          <a:xfrm>
            <a:off x="2686320" y="22147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(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6" name=""/>
          <p:cNvSpPr txBox="1"/>
          <p:nvPr/>
        </p:nvSpPr>
        <p:spPr>
          <a:xfrm>
            <a:off x="2840400" y="2210760"/>
            <a:ext cx="4572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64.7%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7" name=""/>
          <p:cNvSpPr txBox="1"/>
          <p:nvPr/>
        </p:nvSpPr>
        <p:spPr>
          <a:xfrm>
            <a:off x="3333240" y="221112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遇过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8" name=""/>
          <p:cNvSpPr txBox="1"/>
          <p:nvPr/>
        </p:nvSpPr>
        <p:spPr>
          <a:xfrm>
            <a:off x="3638160" y="22147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)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9" name=""/>
          <p:cNvSpPr txBox="1"/>
          <p:nvPr/>
        </p:nvSpPr>
        <p:spPr>
          <a:xfrm>
            <a:off x="3688920" y="221112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、模糊薪资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0" name=""/>
          <p:cNvSpPr/>
          <p:nvPr/>
        </p:nvSpPr>
        <p:spPr>
          <a:xfrm>
            <a:off x="4543200" y="2199960"/>
            <a:ext cx="552960" cy="191160"/>
          </a:xfrm>
          <a:custGeom>
            <a:avLst/>
            <a:gdLst/>
            <a:ahLst/>
            <a:rect l="0" t="0" r="r" b="b"/>
            <a:pathLst>
              <a:path w="1536" h="531">
                <a:moveTo>
                  <a:pt x="0" y="424"/>
                </a:moveTo>
                <a:lnTo>
                  <a:pt x="0" y="106"/>
                </a:lnTo>
                <a:cubicBezTo>
                  <a:pt x="0" y="92"/>
                  <a:pt x="3" y="79"/>
                  <a:pt x="8" y="66"/>
                </a:cubicBezTo>
                <a:cubicBezTo>
                  <a:pt x="14" y="53"/>
                  <a:pt x="21" y="41"/>
                  <a:pt x="31" y="31"/>
                </a:cubicBezTo>
                <a:cubicBezTo>
                  <a:pt x="41" y="21"/>
                  <a:pt x="52" y="14"/>
                  <a:pt x="65" y="8"/>
                </a:cubicBezTo>
                <a:cubicBezTo>
                  <a:pt x="78" y="3"/>
                  <a:pt x="92" y="0"/>
                  <a:pt x="106" y="0"/>
                </a:cubicBezTo>
                <a:lnTo>
                  <a:pt x="1430" y="0"/>
                </a:lnTo>
                <a:cubicBezTo>
                  <a:pt x="1444" y="0"/>
                  <a:pt x="1457" y="3"/>
                  <a:pt x="1470" y="8"/>
                </a:cubicBezTo>
                <a:cubicBezTo>
                  <a:pt x="1483" y="14"/>
                  <a:pt x="1495" y="21"/>
                  <a:pt x="1505" y="31"/>
                </a:cubicBezTo>
                <a:cubicBezTo>
                  <a:pt x="1515" y="41"/>
                  <a:pt x="1522" y="53"/>
                  <a:pt x="1528" y="66"/>
                </a:cubicBezTo>
                <a:cubicBezTo>
                  <a:pt x="1533" y="79"/>
                  <a:pt x="1536" y="92"/>
                  <a:pt x="1536" y="106"/>
                </a:cubicBezTo>
                <a:lnTo>
                  <a:pt x="1536" y="424"/>
                </a:lnTo>
                <a:cubicBezTo>
                  <a:pt x="1536" y="438"/>
                  <a:pt x="1533" y="451"/>
                  <a:pt x="1528" y="464"/>
                </a:cubicBezTo>
                <a:cubicBezTo>
                  <a:pt x="1522" y="477"/>
                  <a:pt x="1515" y="489"/>
                  <a:pt x="1505" y="499"/>
                </a:cubicBezTo>
                <a:cubicBezTo>
                  <a:pt x="1495" y="509"/>
                  <a:pt x="1483" y="517"/>
                  <a:pt x="1470" y="522"/>
                </a:cubicBezTo>
                <a:cubicBezTo>
                  <a:pt x="1457" y="528"/>
                  <a:pt x="1444" y="531"/>
                  <a:pt x="1430" y="531"/>
                </a:cubicBezTo>
                <a:lnTo>
                  <a:pt x="106" y="531"/>
                </a:lnTo>
                <a:cubicBezTo>
                  <a:pt x="92" y="531"/>
                  <a:pt x="78" y="528"/>
                  <a:pt x="65" y="522"/>
                </a:cubicBezTo>
                <a:cubicBezTo>
                  <a:pt x="52" y="517"/>
                  <a:pt x="41" y="509"/>
                  <a:pt x="31" y="499"/>
                </a:cubicBezTo>
                <a:cubicBezTo>
                  <a:pt x="21" y="489"/>
                  <a:pt x="14" y="477"/>
                  <a:pt x="8" y="464"/>
                </a:cubicBezTo>
                <a:cubicBezTo>
                  <a:pt x="3" y="451"/>
                  <a:pt x="0" y="438"/>
                  <a:pt x="0" y="424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01" name=""/>
          <p:cNvSpPr txBox="1"/>
          <p:nvPr/>
        </p:nvSpPr>
        <p:spPr>
          <a:xfrm>
            <a:off x="4450680" y="22147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(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2" name=""/>
          <p:cNvSpPr txBox="1"/>
          <p:nvPr/>
        </p:nvSpPr>
        <p:spPr>
          <a:xfrm>
            <a:off x="4604760" y="2210760"/>
            <a:ext cx="4572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66.8%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3" name=""/>
          <p:cNvSpPr txBox="1"/>
          <p:nvPr/>
        </p:nvSpPr>
        <p:spPr>
          <a:xfrm>
            <a:off x="5097960" y="221112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反感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4" name=""/>
          <p:cNvSpPr/>
          <p:nvPr/>
        </p:nvSpPr>
        <p:spPr>
          <a:xfrm>
            <a:off x="456840" y="2581200"/>
            <a:ext cx="191160" cy="152640"/>
          </a:xfrm>
          <a:custGeom>
            <a:avLst/>
            <a:gdLst/>
            <a:ahLst/>
            <a:rect l="0" t="0" r="r" b="b"/>
            <a:pathLst>
              <a:path w="531" h="424">
                <a:moveTo>
                  <a:pt x="266" y="0"/>
                </a:moveTo>
                <a:cubicBezTo>
                  <a:pt x="281" y="0"/>
                  <a:pt x="293" y="12"/>
                  <a:pt x="293" y="26"/>
                </a:cubicBezTo>
                <a:lnTo>
                  <a:pt x="293" y="79"/>
                </a:lnTo>
                <a:lnTo>
                  <a:pt x="392" y="79"/>
                </a:lnTo>
                <a:cubicBezTo>
                  <a:pt x="425" y="79"/>
                  <a:pt x="451" y="106"/>
                  <a:pt x="451" y="139"/>
                </a:cubicBezTo>
                <a:lnTo>
                  <a:pt x="451" y="365"/>
                </a:lnTo>
                <a:cubicBezTo>
                  <a:pt x="451" y="397"/>
                  <a:pt x="425" y="424"/>
                  <a:pt x="392" y="424"/>
                </a:cubicBezTo>
                <a:lnTo>
                  <a:pt x="140" y="424"/>
                </a:lnTo>
                <a:cubicBezTo>
                  <a:pt x="107" y="424"/>
                  <a:pt x="81" y="397"/>
                  <a:pt x="81" y="365"/>
                </a:cubicBezTo>
                <a:lnTo>
                  <a:pt x="81" y="139"/>
                </a:lnTo>
                <a:cubicBezTo>
                  <a:pt x="81" y="106"/>
                  <a:pt x="107" y="79"/>
                  <a:pt x="140" y="79"/>
                </a:cubicBezTo>
                <a:lnTo>
                  <a:pt x="240" y="79"/>
                </a:lnTo>
                <a:lnTo>
                  <a:pt x="240" y="26"/>
                </a:lnTo>
                <a:cubicBezTo>
                  <a:pt x="240" y="12"/>
                  <a:pt x="251" y="0"/>
                  <a:pt x="266" y="0"/>
                </a:cubicBezTo>
                <a:moveTo>
                  <a:pt x="173" y="318"/>
                </a:moveTo>
                <a:cubicBezTo>
                  <a:pt x="166" y="318"/>
                  <a:pt x="160" y="324"/>
                  <a:pt x="160" y="331"/>
                </a:cubicBezTo>
                <a:cubicBezTo>
                  <a:pt x="160" y="339"/>
                  <a:pt x="166" y="345"/>
                  <a:pt x="173" y="345"/>
                </a:cubicBezTo>
                <a:lnTo>
                  <a:pt x="200" y="345"/>
                </a:lnTo>
                <a:cubicBezTo>
                  <a:pt x="207" y="345"/>
                  <a:pt x="213" y="339"/>
                  <a:pt x="213" y="331"/>
                </a:cubicBezTo>
                <a:cubicBezTo>
                  <a:pt x="213" y="324"/>
                  <a:pt x="207" y="318"/>
                  <a:pt x="200" y="318"/>
                </a:cubicBezTo>
                <a:lnTo>
                  <a:pt x="173" y="318"/>
                </a:lnTo>
                <a:moveTo>
                  <a:pt x="253" y="318"/>
                </a:moveTo>
                <a:cubicBezTo>
                  <a:pt x="246" y="318"/>
                  <a:pt x="240" y="324"/>
                  <a:pt x="240" y="331"/>
                </a:cubicBezTo>
                <a:cubicBezTo>
                  <a:pt x="240" y="339"/>
                  <a:pt x="246" y="345"/>
                  <a:pt x="253" y="345"/>
                </a:cubicBezTo>
                <a:lnTo>
                  <a:pt x="279" y="345"/>
                </a:lnTo>
                <a:cubicBezTo>
                  <a:pt x="287" y="345"/>
                  <a:pt x="293" y="339"/>
                  <a:pt x="293" y="331"/>
                </a:cubicBezTo>
                <a:cubicBezTo>
                  <a:pt x="293" y="324"/>
                  <a:pt x="287" y="318"/>
                  <a:pt x="279" y="318"/>
                </a:cubicBezTo>
                <a:lnTo>
                  <a:pt x="253" y="318"/>
                </a:lnTo>
                <a:moveTo>
                  <a:pt x="332" y="318"/>
                </a:moveTo>
                <a:cubicBezTo>
                  <a:pt x="325" y="318"/>
                  <a:pt x="319" y="324"/>
                  <a:pt x="319" y="331"/>
                </a:cubicBezTo>
                <a:cubicBezTo>
                  <a:pt x="319" y="339"/>
                  <a:pt x="325" y="345"/>
                  <a:pt x="332" y="345"/>
                </a:cubicBezTo>
                <a:lnTo>
                  <a:pt x="359" y="345"/>
                </a:lnTo>
                <a:cubicBezTo>
                  <a:pt x="366" y="345"/>
                  <a:pt x="372" y="339"/>
                  <a:pt x="372" y="331"/>
                </a:cubicBezTo>
                <a:cubicBezTo>
                  <a:pt x="372" y="324"/>
                  <a:pt x="366" y="318"/>
                  <a:pt x="359" y="318"/>
                </a:cubicBezTo>
                <a:lnTo>
                  <a:pt x="332" y="318"/>
                </a:lnTo>
                <a:moveTo>
                  <a:pt x="220" y="211"/>
                </a:moveTo>
                <a:cubicBezTo>
                  <a:pt x="220" y="202"/>
                  <a:pt x="217" y="194"/>
                  <a:pt x="210" y="188"/>
                </a:cubicBezTo>
                <a:cubicBezTo>
                  <a:pt x="204" y="182"/>
                  <a:pt x="196" y="178"/>
                  <a:pt x="187" y="178"/>
                </a:cubicBezTo>
                <a:cubicBezTo>
                  <a:pt x="178" y="178"/>
                  <a:pt x="170" y="182"/>
                  <a:pt x="163" y="188"/>
                </a:cubicBezTo>
                <a:cubicBezTo>
                  <a:pt x="157" y="194"/>
                  <a:pt x="154" y="202"/>
                  <a:pt x="154" y="211"/>
                </a:cubicBezTo>
                <a:cubicBezTo>
                  <a:pt x="154" y="221"/>
                  <a:pt x="157" y="228"/>
                  <a:pt x="163" y="236"/>
                </a:cubicBezTo>
                <a:cubicBezTo>
                  <a:pt x="170" y="242"/>
                  <a:pt x="178" y="245"/>
                  <a:pt x="187" y="245"/>
                </a:cubicBezTo>
                <a:cubicBezTo>
                  <a:pt x="196" y="245"/>
                  <a:pt x="204" y="242"/>
                  <a:pt x="210" y="236"/>
                </a:cubicBezTo>
                <a:cubicBezTo>
                  <a:pt x="217" y="228"/>
                  <a:pt x="220" y="221"/>
                  <a:pt x="220" y="211"/>
                </a:cubicBezTo>
                <a:moveTo>
                  <a:pt x="345" y="245"/>
                </a:moveTo>
                <a:cubicBezTo>
                  <a:pt x="355" y="245"/>
                  <a:pt x="362" y="242"/>
                  <a:pt x="369" y="236"/>
                </a:cubicBezTo>
                <a:cubicBezTo>
                  <a:pt x="375" y="228"/>
                  <a:pt x="379" y="221"/>
                  <a:pt x="379" y="211"/>
                </a:cubicBezTo>
                <a:cubicBezTo>
                  <a:pt x="379" y="202"/>
                  <a:pt x="375" y="194"/>
                  <a:pt x="369" y="188"/>
                </a:cubicBezTo>
                <a:cubicBezTo>
                  <a:pt x="362" y="182"/>
                  <a:pt x="355" y="178"/>
                  <a:pt x="345" y="178"/>
                </a:cubicBezTo>
                <a:cubicBezTo>
                  <a:pt x="336" y="178"/>
                  <a:pt x="329" y="182"/>
                  <a:pt x="322" y="188"/>
                </a:cubicBezTo>
                <a:cubicBezTo>
                  <a:pt x="316" y="194"/>
                  <a:pt x="312" y="202"/>
                  <a:pt x="312" y="211"/>
                </a:cubicBezTo>
                <a:cubicBezTo>
                  <a:pt x="312" y="221"/>
                  <a:pt x="316" y="228"/>
                  <a:pt x="322" y="236"/>
                </a:cubicBezTo>
                <a:cubicBezTo>
                  <a:pt x="329" y="242"/>
                  <a:pt x="336" y="245"/>
                  <a:pt x="345" y="245"/>
                </a:cubicBezTo>
                <a:moveTo>
                  <a:pt x="40" y="185"/>
                </a:moveTo>
                <a:lnTo>
                  <a:pt x="53" y="185"/>
                </a:lnTo>
                <a:lnTo>
                  <a:pt x="53" y="345"/>
                </a:lnTo>
                <a:lnTo>
                  <a:pt x="40" y="345"/>
                </a:lnTo>
                <a:cubicBezTo>
                  <a:pt x="18" y="345"/>
                  <a:pt x="0" y="327"/>
                  <a:pt x="0" y="305"/>
                </a:cubicBezTo>
                <a:lnTo>
                  <a:pt x="0" y="225"/>
                </a:lnTo>
                <a:cubicBezTo>
                  <a:pt x="0" y="203"/>
                  <a:pt x="18" y="185"/>
                  <a:pt x="40" y="185"/>
                </a:cubicBezTo>
                <a:moveTo>
                  <a:pt x="491" y="185"/>
                </a:moveTo>
                <a:cubicBezTo>
                  <a:pt x="513" y="185"/>
                  <a:pt x="531" y="203"/>
                  <a:pt x="531" y="225"/>
                </a:cubicBezTo>
                <a:lnTo>
                  <a:pt x="531" y="305"/>
                </a:lnTo>
                <a:cubicBezTo>
                  <a:pt x="531" y="327"/>
                  <a:pt x="513" y="345"/>
                  <a:pt x="491" y="345"/>
                </a:cubicBezTo>
                <a:lnTo>
                  <a:pt x="478" y="345"/>
                </a:lnTo>
                <a:lnTo>
                  <a:pt x="478" y="185"/>
                </a:lnTo>
                <a:lnTo>
                  <a:pt x="491" y="185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05" name=""/>
          <p:cNvSpPr txBox="1"/>
          <p:nvPr/>
        </p:nvSpPr>
        <p:spPr>
          <a:xfrm>
            <a:off x="5402880" y="22147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)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6" name=""/>
          <p:cNvSpPr txBox="1"/>
          <p:nvPr/>
        </p:nvSpPr>
        <p:spPr>
          <a:xfrm>
            <a:off x="762120" y="252900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AI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7" name=""/>
          <p:cNvSpPr txBox="1"/>
          <p:nvPr/>
        </p:nvSpPr>
        <p:spPr>
          <a:xfrm>
            <a:off x="914400" y="2525400"/>
            <a:ext cx="5943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面试：近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8" name=""/>
          <p:cNvSpPr txBox="1"/>
          <p:nvPr/>
        </p:nvSpPr>
        <p:spPr>
          <a:xfrm>
            <a:off x="1524240" y="252900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6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9" name=""/>
          <p:cNvSpPr/>
          <p:nvPr/>
        </p:nvSpPr>
        <p:spPr>
          <a:xfrm>
            <a:off x="457200" y="2943000"/>
            <a:ext cx="190440" cy="152640"/>
          </a:xfrm>
          <a:custGeom>
            <a:avLst/>
            <a:gdLst/>
            <a:ahLst/>
            <a:rect l="0" t="0" r="r" b="b"/>
            <a:pathLst>
              <a:path w="529" h="424">
                <a:moveTo>
                  <a:pt x="319" y="27"/>
                </a:moveTo>
                <a:lnTo>
                  <a:pt x="425" y="27"/>
                </a:lnTo>
                <a:cubicBezTo>
                  <a:pt x="439" y="27"/>
                  <a:pt x="451" y="38"/>
                  <a:pt x="451" y="53"/>
                </a:cubicBezTo>
                <a:cubicBezTo>
                  <a:pt x="451" y="68"/>
                  <a:pt x="439" y="80"/>
                  <a:pt x="425" y="80"/>
                </a:cubicBezTo>
                <a:lnTo>
                  <a:pt x="331" y="80"/>
                </a:lnTo>
                <a:cubicBezTo>
                  <a:pt x="327" y="102"/>
                  <a:pt x="312" y="119"/>
                  <a:pt x="293" y="128"/>
                </a:cubicBezTo>
                <a:lnTo>
                  <a:pt x="293" y="372"/>
                </a:lnTo>
                <a:lnTo>
                  <a:pt x="425" y="372"/>
                </a:lnTo>
                <a:cubicBezTo>
                  <a:pt x="439" y="372"/>
                  <a:pt x="451" y="383"/>
                  <a:pt x="451" y="398"/>
                </a:cubicBezTo>
                <a:cubicBezTo>
                  <a:pt x="451" y="413"/>
                  <a:pt x="439" y="424"/>
                  <a:pt x="425" y="424"/>
                </a:cubicBezTo>
                <a:lnTo>
                  <a:pt x="266" y="424"/>
                </a:lnTo>
                <a:lnTo>
                  <a:pt x="107" y="424"/>
                </a:lnTo>
                <a:cubicBezTo>
                  <a:pt x="93" y="424"/>
                  <a:pt x="81" y="413"/>
                  <a:pt x="81" y="398"/>
                </a:cubicBezTo>
                <a:cubicBezTo>
                  <a:pt x="81" y="383"/>
                  <a:pt x="93" y="372"/>
                  <a:pt x="107" y="372"/>
                </a:cubicBezTo>
                <a:lnTo>
                  <a:pt x="240" y="372"/>
                </a:lnTo>
                <a:lnTo>
                  <a:pt x="240" y="128"/>
                </a:lnTo>
                <a:cubicBezTo>
                  <a:pt x="220" y="119"/>
                  <a:pt x="206" y="102"/>
                  <a:pt x="201" y="80"/>
                </a:cubicBezTo>
                <a:lnTo>
                  <a:pt x="107" y="80"/>
                </a:lnTo>
                <a:cubicBezTo>
                  <a:pt x="93" y="80"/>
                  <a:pt x="81" y="68"/>
                  <a:pt x="81" y="53"/>
                </a:cubicBezTo>
                <a:cubicBezTo>
                  <a:pt x="81" y="38"/>
                  <a:pt x="93" y="27"/>
                  <a:pt x="107" y="27"/>
                </a:cubicBezTo>
                <a:lnTo>
                  <a:pt x="213" y="27"/>
                </a:lnTo>
                <a:cubicBezTo>
                  <a:pt x="225" y="11"/>
                  <a:pt x="244" y="0"/>
                  <a:pt x="266" y="0"/>
                </a:cubicBezTo>
                <a:cubicBezTo>
                  <a:pt x="288" y="0"/>
                  <a:pt x="307" y="11"/>
                  <a:pt x="319" y="27"/>
                </a:cubicBezTo>
                <a:moveTo>
                  <a:pt x="365" y="266"/>
                </a:moveTo>
                <a:lnTo>
                  <a:pt x="485" y="266"/>
                </a:lnTo>
                <a:lnTo>
                  <a:pt x="425" y="163"/>
                </a:lnTo>
                <a:lnTo>
                  <a:pt x="365" y="266"/>
                </a:lnTo>
                <a:moveTo>
                  <a:pt x="425" y="345"/>
                </a:moveTo>
                <a:cubicBezTo>
                  <a:pt x="373" y="345"/>
                  <a:pt x="330" y="317"/>
                  <a:pt x="321" y="280"/>
                </a:cubicBezTo>
                <a:cubicBezTo>
                  <a:pt x="319" y="271"/>
                  <a:pt x="321" y="261"/>
                  <a:pt x="326" y="253"/>
                </a:cubicBezTo>
                <a:lnTo>
                  <a:pt x="405" y="118"/>
                </a:lnTo>
                <a:cubicBezTo>
                  <a:pt x="409" y="111"/>
                  <a:pt x="417" y="107"/>
                  <a:pt x="425" y="107"/>
                </a:cubicBezTo>
                <a:cubicBezTo>
                  <a:pt x="433" y="107"/>
                  <a:pt x="441" y="111"/>
                  <a:pt x="445" y="118"/>
                </a:cubicBezTo>
                <a:lnTo>
                  <a:pt x="523" y="253"/>
                </a:lnTo>
                <a:cubicBezTo>
                  <a:pt x="528" y="261"/>
                  <a:pt x="531" y="271"/>
                  <a:pt x="529" y="280"/>
                </a:cubicBezTo>
                <a:cubicBezTo>
                  <a:pt x="520" y="317"/>
                  <a:pt x="477" y="345"/>
                  <a:pt x="425" y="345"/>
                </a:cubicBezTo>
                <a:moveTo>
                  <a:pt x="106" y="163"/>
                </a:moveTo>
                <a:lnTo>
                  <a:pt x="45" y="266"/>
                </a:lnTo>
                <a:lnTo>
                  <a:pt x="166" y="266"/>
                </a:lnTo>
                <a:lnTo>
                  <a:pt x="106" y="163"/>
                </a:lnTo>
                <a:moveTo>
                  <a:pt x="1" y="280"/>
                </a:moveTo>
                <a:cubicBezTo>
                  <a:pt x="-1" y="271"/>
                  <a:pt x="2" y="261"/>
                  <a:pt x="7" y="253"/>
                </a:cubicBezTo>
                <a:lnTo>
                  <a:pt x="86" y="118"/>
                </a:lnTo>
                <a:cubicBezTo>
                  <a:pt x="91" y="111"/>
                  <a:pt x="98" y="107"/>
                  <a:pt x="106" y="107"/>
                </a:cubicBezTo>
                <a:cubicBezTo>
                  <a:pt x="115" y="107"/>
                  <a:pt x="122" y="111"/>
                  <a:pt x="126" y="118"/>
                </a:cubicBezTo>
                <a:lnTo>
                  <a:pt x="205" y="253"/>
                </a:lnTo>
                <a:cubicBezTo>
                  <a:pt x="210" y="261"/>
                  <a:pt x="213" y="271"/>
                  <a:pt x="211" y="280"/>
                </a:cubicBezTo>
                <a:cubicBezTo>
                  <a:pt x="202" y="317"/>
                  <a:pt x="158" y="345"/>
                  <a:pt x="106" y="345"/>
                </a:cubicBezTo>
                <a:cubicBezTo>
                  <a:pt x="54" y="345"/>
                  <a:pt x="10" y="317"/>
                  <a:pt x="1" y="280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10" name=""/>
          <p:cNvSpPr txBox="1"/>
          <p:nvPr/>
        </p:nvSpPr>
        <p:spPr>
          <a:xfrm>
            <a:off x="1608840" y="2525400"/>
            <a:ext cx="21793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成职场人接受，提前熟悉流程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1" name=""/>
          <p:cNvSpPr/>
          <p:nvPr/>
        </p:nvSpPr>
        <p:spPr>
          <a:xfrm>
            <a:off x="456840" y="3305160"/>
            <a:ext cx="191160" cy="152640"/>
          </a:xfrm>
          <a:custGeom>
            <a:avLst/>
            <a:gdLst/>
            <a:ahLst/>
            <a:rect l="0" t="0" r="r" b="b"/>
            <a:pathLst>
              <a:path w="531" h="424">
                <a:moveTo>
                  <a:pt x="173" y="291"/>
                </a:moveTo>
                <a:cubicBezTo>
                  <a:pt x="268" y="291"/>
                  <a:pt x="345" y="225"/>
                  <a:pt x="345" y="145"/>
                </a:cubicBezTo>
                <a:cubicBezTo>
                  <a:pt x="345" y="65"/>
                  <a:pt x="268" y="0"/>
                  <a:pt x="173" y="0"/>
                </a:cubicBezTo>
                <a:cubicBezTo>
                  <a:pt x="78" y="0"/>
                  <a:pt x="0" y="65"/>
                  <a:pt x="0" y="145"/>
                </a:cubicBezTo>
                <a:cubicBezTo>
                  <a:pt x="0" y="177"/>
                  <a:pt x="13" y="206"/>
                  <a:pt x="33" y="231"/>
                </a:cubicBezTo>
                <a:cubicBezTo>
                  <a:pt x="30" y="238"/>
                  <a:pt x="26" y="245"/>
                  <a:pt x="22" y="251"/>
                </a:cubicBezTo>
                <a:cubicBezTo>
                  <a:pt x="18" y="256"/>
                  <a:pt x="13" y="260"/>
                  <a:pt x="11" y="263"/>
                </a:cubicBezTo>
                <a:cubicBezTo>
                  <a:pt x="9" y="264"/>
                  <a:pt x="8" y="265"/>
                  <a:pt x="7" y="266"/>
                </a:cubicBezTo>
                <a:cubicBezTo>
                  <a:pt x="7" y="266"/>
                  <a:pt x="6" y="266"/>
                  <a:pt x="6" y="267"/>
                </a:cubicBezTo>
                <a:cubicBezTo>
                  <a:pt x="1" y="270"/>
                  <a:pt x="-1" y="276"/>
                  <a:pt x="1" y="281"/>
                </a:cubicBezTo>
                <a:cubicBezTo>
                  <a:pt x="3" y="287"/>
                  <a:pt x="8" y="291"/>
                  <a:pt x="14" y="291"/>
                </a:cubicBezTo>
                <a:cubicBezTo>
                  <a:pt x="32" y="291"/>
                  <a:pt x="50" y="286"/>
                  <a:pt x="66" y="280"/>
                </a:cubicBezTo>
                <a:cubicBezTo>
                  <a:pt x="74" y="277"/>
                  <a:pt x="81" y="274"/>
                  <a:pt x="87" y="271"/>
                </a:cubicBezTo>
                <a:cubicBezTo>
                  <a:pt x="112" y="283"/>
                  <a:pt x="142" y="291"/>
                  <a:pt x="173" y="291"/>
                </a:cubicBezTo>
                <a:moveTo>
                  <a:pt x="372" y="145"/>
                </a:moveTo>
                <a:cubicBezTo>
                  <a:pt x="372" y="238"/>
                  <a:pt x="290" y="308"/>
                  <a:pt x="193" y="316"/>
                </a:cubicBezTo>
                <a:cubicBezTo>
                  <a:pt x="213" y="379"/>
                  <a:pt x="280" y="424"/>
                  <a:pt x="359" y="424"/>
                </a:cubicBezTo>
                <a:cubicBezTo>
                  <a:pt x="390" y="424"/>
                  <a:pt x="420" y="417"/>
                  <a:pt x="445" y="404"/>
                </a:cubicBezTo>
                <a:cubicBezTo>
                  <a:pt x="451" y="407"/>
                  <a:pt x="458" y="411"/>
                  <a:pt x="466" y="414"/>
                </a:cubicBezTo>
                <a:cubicBezTo>
                  <a:pt x="481" y="419"/>
                  <a:pt x="499" y="424"/>
                  <a:pt x="517" y="424"/>
                </a:cubicBezTo>
                <a:cubicBezTo>
                  <a:pt x="523" y="424"/>
                  <a:pt x="528" y="420"/>
                  <a:pt x="530" y="415"/>
                </a:cubicBezTo>
                <a:cubicBezTo>
                  <a:pt x="532" y="409"/>
                  <a:pt x="530" y="403"/>
                  <a:pt x="525" y="400"/>
                </a:cubicBezTo>
                <a:cubicBezTo>
                  <a:pt x="525" y="400"/>
                  <a:pt x="525" y="399"/>
                  <a:pt x="524" y="399"/>
                </a:cubicBezTo>
                <a:cubicBezTo>
                  <a:pt x="523" y="398"/>
                  <a:pt x="522" y="397"/>
                  <a:pt x="521" y="396"/>
                </a:cubicBezTo>
                <a:cubicBezTo>
                  <a:pt x="518" y="393"/>
                  <a:pt x="514" y="389"/>
                  <a:pt x="510" y="384"/>
                </a:cubicBezTo>
                <a:cubicBezTo>
                  <a:pt x="505" y="378"/>
                  <a:pt x="501" y="371"/>
                  <a:pt x="498" y="364"/>
                </a:cubicBezTo>
                <a:cubicBezTo>
                  <a:pt x="518" y="340"/>
                  <a:pt x="531" y="309"/>
                  <a:pt x="531" y="277"/>
                </a:cubicBezTo>
                <a:cubicBezTo>
                  <a:pt x="531" y="201"/>
                  <a:pt x="460" y="138"/>
                  <a:pt x="371" y="132"/>
                </a:cubicBezTo>
                <a:cubicBezTo>
                  <a:pt x="372" y="136"/>
                  <a:pt x="372" y="141"/>
                  <a:pt x="372" y="145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12" name=""/>
          <p:cNvSpPr txBox="1"/>
          <p:nvPr/>
        </p:nvSpPr>
        <p:spPr>
          <a:xfrm>
            <a:off x="762120" y="2887560"/>
            <a:ext cx="33528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压力面试应对：聚焦双向选择，明确自身价值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3" name=""/>
          <p:cNvSpPr txBox="1"/>
          <p:nvPr/>
        </p:nvSpPr>
        <p:spPr>
          <a:xfrm>
            <a:off x="762120" y="3249360"/>
            <a:ext cx="29718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软技能展示：沟通能力（跨部⻔协作案例）、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4" name=""/>
          <p:cNvSpPr txBox="1"/>
          <p:nvPr/>
        </p:nvSpPr>
        <p:spPr>
          <a:xfrm>
            <a:off x="3733920" y="325296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AI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5" name=""/>
          <p:cNvSpPr txBox="1"/>
          <p:nvPr/>
        </p:nvSpPr>
        <p:spPr>
          <a:xfrm>
            <a:off x="3877920" y="3249360"/>
            <a:ext cx="10058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工具应用（如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6" name=""/>
          <p:cNvSpPr txBox="1"/>
          <p:nvPr/>
        </p:nvSpPr>
        <p:spPr>
          <a:xfrm>
            <a:off x="4792320" y="3252960"/>
            <a:ext cx="6400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Copilot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7" name=""/>
          <p:cNvSpPr/>
          <p:nvPr/>
        </p:nvSpPr>
        <p:spPr>
          <a:xfrm>
            <a:off x="456840" y="3666960"/>
            <a:ext cx="152640" cy="152640"/>
          </a:xfrm>
          <a:custGeom>
            <a:avLst/>
            <a:gdLst/>
            <a:ahLst/>
            <a:rect l="0" t="0" r="r" b="b"/>
            <a:pathLst>
              <a:path w="424" h="424">
                <a:moveTo>
                  <a:pt x="201" y="2"/>
                </a:moveTo>
                <a:lnTo>
                  <a:pt x="16" y="81"/>
                </a:lnTo>
                <a:cubicBezTo>
                  <a:pt x="4" y="86"/>
                  <a:pt x="-2" y="99"/>
                  <a:pt x="0" y="111"/>
                </a:cubicBezTo>
                <a:cubicBezTo>
                  <a:pt x="3" y="123"/>
                  <a:pt x="13" y="132"/>
                  <a:pt x="26" y="132"/>
                </a:cubicBezTo>
                <a:lnTo>
                  <a:pt x="26" y="139"/>
                </a:lnTo>
                <a:cubicBezTo>
                  <a:pt x="26" y="150"/>
                  <a:pt x="35" y="159"/>
                  <a:pt x="46" y="159"/>
                </a:cubicBezTo>
                <a:lnTo>
                  <a:pt x="378" y="159"/>
                </a:lnTo>
                <a:cubicBezTo>
                  <a:pt x="389" y="159"/>
                  <a:pt x="397" y="150"/>
                  <a:pt x="397" y="139"/>
                </a:cubicBezTo>
                <a:lnTo>
                  <a:pt x="397" y="132"/>
                </a:lnTo>
                <a:cubicBezTo>
                  <a:pt x="410" y="132"/>
                  <a:pt x="421" y="123"/>
                  <a:pt x="423" y="111"/>
                </a:cubicBezTo>
                <a:cubicBezTo>
                  <a:pt x="426" y="99"/>
                  <a:pt x="419" y="86"/>
                  <a:pt x="408" y="81"/>
                </a:cubicBezTo>
                <a:lnTo>
                  <a:pt x="223" y="2"/>
                </a:lnTo>
                <a:cubicBezTo>
                  <a:pt x="216" y="-1"/>
                  <a:pt x="207" y="-1"/>
                  <a:pt x="201" y="2"/>
                </a:cubicBezTo>
                <a:moveTo>
                  <a:pt x="105" y="186"/>
                </a:moveTo>
                <a:lnTo>
                  <a:pt x="52" y="186"/>
                </a:lnTo>
                <a:lnTo>
                  <a:pt x="52" y="348"/>
                </a:lnTo>
                <a:cubicBezTo>
                  <a:pt x="52" y="349"/>
                  <a:pt x="51" y="349"/>
                  <a:pt x="51" y="349"/>
                </a:cubicBezTo>
                <a:lnTo>
                  <a:pt x="11" y="376"/>
                </a:lnTo>
                <a:cubicBezTo>
                  <a:pt x="2" y="382"/>
                  <a:pt x="-3" y="394"/>
                  <a:pt x="1" y="406"/>
                </a:cubicBezTo>
                <a:cubicBezTo>
                  <a:pt x="4" y="417"/>
                  <a:pt x="14" y="424"/>
                  <a:pt x="26" y="424"/>
                </a:cubicBezTo>
                <a:lnTo>
                  <a:pt x="397" y="424"/>
                </a:lnTo>
                <a:cubicBezTo>
                  <a:pt x="409" y="424"/>
                  <a:pt x="419" y="417"/>
                  <a:pt x="423" y="406"/>
                </a:cubicBezTo>
                <a:cubicBezTo>
                  <a:pt x="426" y="394"/>
                  <a:pt x="422" y="382"/>
                  <a:pt x="412" y="376"/>
                </a:cubicBezTo>
                <a:lnTo>
                  <a:pt x="372" y="349"/>
                </a:lnTo>
                <a:cubicBezTo>
                  <a:pt x="372" y="349"/>
                  <a:pt x="371" y="349"/>
                  <a:pt x="371" y="348"/>
                </a:cubicBezTo>
                <a:lnTo>
                  <a:pt x="371" y="186"/>
                </a:lnTo>
                <a:lnTo>
                  <a:pt x="318" y="186"/>
                </a:lnTo>
                <a:lnTo>
                  <a:pt x="318" y="345"/>
                </a:lnTo>
                <a:lnTo>
                  <a:pt x="285" y="345"/>
                </a:lnTo>
                <a:lnTo>
                  <a:pt x="285" y="186"/>
                </a:lnTo>
                <a:lnTo>
                  <a:pt x="232" y="186"/>
                </a:lnTo>
                <a:lnTo>
                  <a:pt x="232" y="345"/>
                </a:lnTo>
                <a:lnTo>
                  <a:pt x="191" y="345"/>
                </a:lnTo>
                <a:lnTo>
                  <a:pt x="191" y="186"/>
                </a:lnTo>
                <a:lnTo>
                  <a:pt x="138" y="186"/>
                </a:lnTo>
                <a:lnTo>
                  <a:pt x="138" y="345"/>
                </a:lnTo>
                <a:lnTo>
                  <a:pt x="105" y="345"/>
                </a:lnTo>
                <a:lnTo>
                  <a:pt x="105" y="186"/>
                </a:lnTo>
                <a:moveTo>
                  <a:pt x="212" y="53"/>
                </a:moveTo>
                <a:cubicBezTo>
                  <a:pt x="219" y="53"/>
                  <a:pt x="226" y="55"/>
                  <a:pt x="231" y="61"/>
                </a:cubicBezTo>
                <a:cubicBezTo>
                  <a:pt x="236" y="66"/>
                  <a:pt x="239" y="72"/>
                  <a:pt x="239" y="79"/>
                </a:cubicBezTo>
                <a:cubicBezTo>
                  <a:pt x="239" y="87"/>
                  <a:pt x="236" y="93"/>
                  <a:pt x="231" y="98"/>
                </a:cubicBezTo>
                <a:cubicBezTo>
                  <a:pt x="226" y="103"/>
                  <a:pt x="219" y="106"/>
                  <a:pt x="212" y="106"/>
                </a:cubicBezTo>
                <a:cubicBezTo>
                  <a:pt x="204" y="106"/>
                  <a:pt x="198" y="103"/>
                  <a:pt x="192" y="98"/>
                </a:cubicBezTo>
                <a:cubicBezTo>
                  <a:pt x="187" y="93"/>
                  <a:pt x="185" y="87"/>
                  <a:pt x="185" y="79"/>
                </a:cubicBezTo>
                <a:cubicBezTo>
                  <a:pt x="185" y="72"/>
                  <a:pt x="187" y="66"/>
                  <a:pt x="192" y="61"/>
                </a:cubicBezTo>
                <a:cubicBezTo>
                  <a:pt x="198" y="55"/>
                  <a:pt x="204" y="53"/>
                  <a:pt x="212" y="53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18" name=""/>
          <p:cNvSpPr txBox="1"/>
          <p:nvPr/>
        </p:nvSpPr>
        <p:spPr>
          <a:xfrm>
            <a:off x="5266800" y="324936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优化效率）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9" name=""/>
          <p:cNvSpPr/>
          <p:nvPr/>
        </p:nvSpPr>
        <p:spPr>
          <a:xfrm>
            <a:off x="461880" y="4100400"/>
            <a:ext cx="3600720" cy="2295720"/>
          </a:xfrm>
          <a:custGeom>
            <a:avLst/>
            <a:gdLst/>
            <a:ahLst/>
            <a:rect l="0" t="0" r="r" b="b"/>
            <a:pathLst>
              <a:path w="10002" h="6377">
                <a:moveTo>
                  <a:pt x="0" y="6179"/>
                </a:moveTo>
                <a:lnTo>
                  <a:pt x="0" y="198"/>
                </a:lnTo>
                <a:cubicBezTo>
                  <a:pt x="0" y="185"/>
                  <a:pt x="1" y="172"/>
                  <a:pt x="4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3" y="88"/>
                </a:cubicBezTo>
                <a:cubicBezTo>
                  <a:pt x="40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6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9804" y="0"/>
                </a:lnTo>
                <a:cubicBezTo>
                  <a:pt x="9817" y="0"/>
                  <a:pt x="9829" y="1"/>
                  <a:pt x="9842" y="4"/>
                </a:cubicBezTo>
                <a:cubicBezTo>
                  <a:pt x="9855" y="6"/>
                  <a:pt x="9867" y="10"/>
                  <a:pt x="9879" y="15"/>
                </a:cubicBezTo>
                <a:cubicBezTo>
                  <a:pt x="9892" y="20"/>
                  <a:pt x="9903" y="26"/>
                  <a:pt x="9914" y="33"/>
                </a:cubicBezTo>
                <a:cubicBezTo>
                  <a:pt x="9925" y="40"/>
                  <a:pt x="9935" y="49"/>
                  <a:pt x="9944" y="58"/>
                </a:cubicBezTo>
                <a:cubicBezTo>
                  <a:pt x="9953" y="67"/>
                  <a:pt x="9961" y="77"/>
                  <a:pt x="9969" y="88"/>
                </a:cubicBezTo>
                <a:cubicBezTo>
                  <a:pt x="9976" y="99"/>
                  <a:pt x="9982" y="110"/>
                  <a:pt x="9987" y="122"/>
                </a:cubicBezTo>
                <a:cubicBezTo>
                  <a:pt x="9992" y="134"/>
                  <a:pt x="9996" y="147"/>
                  <a:pt x="9998" y="160"/>
                </a:cubicBezTo>
                <a:cubicBezTo>
                  <a:pt x="10001" y="172"/>
                  <a:pt x="10002" y="185"/>
                  <a:pt x="10002" y="198"/>
                </a:cubicBezTo>
                <a:lnTo>
                  <a:pt x="10002" y="6179"/>
                </a:lnTo>
                <a:cubicBezTo>
                  <a:pt x="10002" y="6192"/>
                  <a:pt x="10001" y="6205"/>
                  <a:pt x="9998" y="6218"/>
                </a:cubicBezTo>
                <a:cubicBezTo>
                  <a:pt x="9996" y="6230"/>
                  <a:pt x="9992" y="6243"/>
                  <a:pt x="9987" y="6255"/>
                </a:cubicBezTo>
                <a:cubicBezTo>
                  <a:pt x="9982" y="6267"/>
                  <a:pt x="9976" y="6278"/>
                  <a:pt x="9969" y="6289"/>
                </a:cubicBezTo>
                <a:cubicBezTo>
                  <a:pt x="9961" y="6300"/>
                  <a:pt x="9953" y="6310"/>
                  <a:pt x="9944" y="6319"/>
                </a:cubicBezTo>
                <a:cubicBezTo>
                  <a:pt x="9935" y="6328"/>
                  <a:pt x="9925" y="6337"/>
                  <a:pt x="9914" y="6344"/>
                </a:cubicBezTo>
                <a:cubicBezTo>
                  <a:pt x="9903" y="6351"/>
                  <a:pt x="9892" y="6357"/>
                  <a:pt x="9879" y="6362"/>
                </a:cubicBezTo>
                <a:cubicBezTo>
                  <a:pt x="9867" y="6367"/>
                  <a:pt x="9855" y="6371"/>
                  <a:pt x="9842" y="6373"/>
                </a:cubicBezTo>
                <a:cubicBezTo>
                  <a:pt x="9829" y="6376"/>
                  <a:pt x="9817" y="6377"/>
                  <a:pt x="9804" y="6377"/>
                </a:cubicBezTo>
                <a:lnTo>
                  <a:pt x="198" y="6377"/>
                </a:lnTo>
                <a:cubicBezTo>
                  <a:pt x="185" y="6377"/>
                  <a:pt x="172" y="6376"/>
                  <a:pt x="159" y="6373"/>
                </a:cubicBezTo>
                <a:cubicBezTo>
                  <a:pt x="147" y="6371"/>
                  <a:pt x="134" y="6367"/>
                  <a:pt x="122" y="6362"/>
                </a:cubicBezTo>
                <a:cubicBezTo>
                  <a:pt x="110" y="6357"/>
                  <a:pt x="99" y="6351"/>
                  <a:pt x="88" y="6344"/>
                </a:cubicBezTo>
                <a:cubicBezTo>
                  <a:pt x="77" y="6337"/>
                  <a:pt x="67" y="6328"/>
                  <a:pt x="58" y="6319"/>
                </a:cubicBezTo>
                <a:cubicBezTo>
                  <a:pt x="49" y="6310"/>
                  <a:pt x="40" y="6300"/>
                  <a:pt x="33" y="6289"/>
                </a:cubicBezTo>
                <a:cubicBezTo>
                  <a:pt x="26" y="6278"/>
                  <a:pt x="20" y="6267"/>
                  <a:pt x="15" y="6255"/>
                </a:cubicBezTo>
                <a:cubicBezTo>
                  <a:pt x="10" y="6243"/>
                  <a:pt x="6" y="6230"/>
                  <a:pt x="4" y="6218"/>
                </a:cubicBezTo>
                <a:cubicBezTo>
                  <a:pt x="1" y="6205"/>
                  <a:pt x="0" y="6192"/>
                  <a:pt x="0" y="6179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0" name=""/>
          <p:cNvSpPr/>
          <p:nvPr/>
        </p:nvSpPr>
        <p:spPr>
          <a:xfrm>
            <a:off x="461880" y="4100400"/>
            <a:ext cx="3600720" cy="2295720"/>
          </a:xfrm>
          <a:custGeom>
            <a:avLst/>
            <a:gdLst/>
            <a:ahLst/>
            <a:rect l="0" t="0" r="r" b="b"/>
            <a:pathLst>
              <a:path fill="none" w="10002" h="6377">
                <a:moveTo>
                  <a:pt x="0" y="6179"/>
                </a:moveTo>
                <a:lnTo>
                  <a:pt x="0" y="198"/>
                </a:lnTo>
                <a:cubicBezTo>
                  <a:pt x="0" y="185"/>
                  <a:pt x="1" y="172"/>
                  <a:pt x="4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3" y="88"/>
                </a:cubicBezTo>
                <a:cubicBezTo>
                  <a:pt x="40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6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9804" y="0"/>
                </a:lnTo>
                <a:cubicBezTo>
                  <a:pt x="9817" y="0"/>
                  <a:pt x="9829" y="1"/>
                  <a:pt x="9842" y="4"/>
                </a:cubicBezTo>
                <a:cubicBezTo>
                  <a:pt x="9855" y="6"/>
                  <a:pt x="9867" y="10"/>
                  <a:pt x="9879" y="15"/>
                </a:cubicBezTo>
                <a:cubicBezTo>
                  <a:pt x="9892" y="20"/>
                  <a:pt x="9903" y="26"/>
                  <a:pt x="9914" y="33"/>
                </a:cubicBezTo>
                <a:cubicBezTo>
                  <a:pt x="9925" y="40"/>
                  <a:pt x="9935" y="49"/>
                  <a:pt x="9944" y="58"/>
                </a:cubicBezTo>
                <a:cubicBezTo>
                  <a:pt x="9953" y="67"/>
                  <a:pt x="9961" y="77"/>
                  <a:pt x="9969" y="88"/>
                </a:cubicBezTo>
                <a:cubicBezTo>
                  <a:pt x="9976" y="99"/>
                  <a:pt x="9982" y="110"/>
                  <a:pt x="9987" y="122"/>
                </a:cubicBezTo>
                <a:cubicBezTo>
                  <a:pt x="9992" y="134"/>
                  <a:pt x="9996" y="147"/>
                  <a:pt x="9998" y="160"/>
                </a:cubicBezTo>
                <a:cubicBezTo>
                  <a:pt x="10001" y="172"/>
                  <a:pt x="10002" y="185"/>
                  <a:pt x="10002" y="198"/>
                </a:cubicBezTo>
                <a:lnTo>
                  <a:pt x="10002" y="6179"/>
                </a:lnTo>
                <a:cubicBezTo>
                  <a:pt x="10002" y="6192"/>
                  <a:pt x="10001" y="6205"/>
                  <a:pt x="9998" y="6218"/>
                </a:cubicBezTo>
                <a:cubicBezTo>
                  <a:pt x="9996" y="6230"/>
                  <a:pt x="9992" y="6243"/>
                  <a:pt x="9987" y="6255"/>
                </a:cubicBezTo>
                <a:cubicBezTo>
                  <a:pt x="9982" y="6267"/>
                  <a:pt x="9976" y="6278"/>
                  <a:pt x="9969" y="6289"/>
                </a:cubicBezTo>
                <a:cubicBezTo>
                  <a:pt x="9961" y="6300"/>
                  <a:pt x="9953" y="6310"/>
                  <a:pt x="9944" y="6319"/>
                </a:cubicBezTo>
                <a:cubicBezTo>
                  <a:pt x="9935" y="6328"/>
                  <a:pt x="9925" y="6337"/>
                  <a:pt x="9914" y="6344"/>
                </a:cubicBezTo>
                <a:cubicBezTo>
                  <a:pt x="9903" y="6351"/>
                  <a:pt x="9892" y="6357"/>
                  <a:pt x="9879" y="6362"/>
                </a:cubicBezTo>
                <a:cubicBezTo>
                  <a:pt x="9867" y="6367"/>
                  <a:pt x="9855" y="6371"/>
                  <a:pt x="9842" y="6373"/>
                </a:cubicBezTo>
                <a:cubicBezTo>
                  <a:pt x="9829" y="6376"/>
                  <a:pt x="9817" y="6377"/>
                  <a:pt x="9804" y="6377"/>
                </a:cubicBezTo>
                <a:lnTo>
                  <a:pt x="198" y="6377"/>
                </a:lnTo>
                <a:cubicBezTo>
                  <a:pt x="185" y="6377"/>
                  <a:pt x="172" y="6376"/>
                  <a:pt x="159" y="6373"/>
                </a:cubicBezTo>
                <a:cubicBezTo>
                  <a:pt x="147" y="6371"/>
                  <a:pt x="134" y="6367"/>
                  <a:pt x="122" y="6362"/>
                </a:cubicBezTo>
                <a:cubicBezTo>
                  <a:pt x="110" y="6357"/>
                  <a:pt x="99" y="6351"/>
                  <a:pt x="88" y="6344"/>
                </a:cubicBezTo>
                <a:cubicBezTo>
                  <a:pt x="77" y="6337"/>
                  <a:pt x="67" y="6328"/>
                  <a:pt x="58" y="6319"/>
                </a:cubicBezTo>
                <a:cubicBezTo>
                  <a:pt x="49" y="6310"/>
                  <a:pt x="40" y="6300"/>
                  <a:pt x="33" y="6289"/>
                </a:cubicBezTo>
                <a:cubicBezTo>
                  <a:pt x="26" y="6278"/>
                  <a:pt x="20" y="6267"/>
                  <a:pt x="15" y="6255"/>
                </a:cubicBezTo>
                <a:cubicBezTo>
                  <a:pt x="10" y="6243"/>
                  <a:pt x="6" y="6230"/>
                  <a:pt x="4" y="6218"/>
                </a:cubicBezTo>
                <a:cubicBezTo>
                  <a:pt x="1" y="6205"/>
                  <a:pt x="0" y="6192"/>
                  <a:pt x="0" y="6179"/>
                </a:cubicBezTo>
              </a:path>
            </a:pathLst>
          </a:custGeom>
          <a:ln w="9360">
            <a:solidFill>
              <a:srgbClr val="e2e8f0"/>
            </a:solidFill>
            <a:miter/>
          </a:ln>
        </p:spPr>
        <p:txBody>
          <a:bodyPr lIns="4680" rIns="4680" tIns="4680" bIns="468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1" name=""/>
          <p:cNvSpPr txBox="1"/>
          <p:nvPr/>
        </p:nvSpPr>
        <p:spPr>
          <a:xfrm>
            <a:off x="723960" y="3611520"/>
            <a:ext cx="28498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资源：高校职业中心提供面试模拟服务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2" name=""/>
          <p:cNvSpPr txBox="1"/>
          <p:nvPr/>
        </p:nvSpPr>
        <p:spPr>
          <a:xfrm>
            <a:off x="847800" y="5459400"/>
            <a:ext cx="737616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线下面试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3" name=""/>
          <p:cNvSpPr/>
          <p:nvPr/>
        </p:nvSpPr>
        <p:spPr>
          <a:xfrm>
            <a:off x="4300200" y="4100400"/>
            <a:ext cx="3591360" cy="2295720"/>
          </a:xfrm>
          <a:custGeom>
            <a:avLst/>
            <a:gdLst/>
            <a:ahLst/>
            <a:rect l="0" t="0" r="r" b="b"/>
            <a:pathLst>
              <a:path w="9976" h="6377">
                <a:moveTo>
                  <a:pt x="0" y="6179"/>
                </a:moveTo>
                <a:lnTo>
                  <a:pt x="0" y="198"/>
                </a:lnTo>
                <a:cubicBezTo>
                  <a:pt x="0" y="185"/>
                  <a:pt x="2" y="172"/>
                  <a:pt x="4" y="160"/>
                </a:cubicBezTo>
                <a:cubicBezTo>
                  <a:pt x="7" y="147"/>
                  <a:pt x="11" y="134"/>
                  <a:pt x="16" y="122"/>
                </a:cubicBezTo>
                <a:cubicBezTo>
                  <a:pt x="21" y="110"/>
                  <a:pt x="27" y="99"/>
                  <a:pt x="34" y="88"/>
                </a:cubicBezTo>
                <a:cubicBezTo>
                  <a:pt x="41" y="77"/>
                  <a:pt x="49" y="67"/>
                  <a:pt x="59" y="58"/>
                </a:cubicBezTo>
                <a:cubicBezTo>
                  <a:pt x="68" y="49"/>
                  <a:pt x="78" y="40"/>
                  <a:pt x="89" y="33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9778" y="0"/>
                </a:lnTo>
                <a:cubicBezTo>
                  <a:pt x="9791" y="0"/>
                  <a:pt x="9804" y="1"/>
                  <a:pt x="9817" y="4"/>
                </a:cubicBezTo>
                <a:cubicBezTo>
                  <a:pt x="9829" y="6"/>
                  <a:pt x="9842" y="10"/>
                  <a:pt x="9854" y="15"/>
                </a:cubicBezTo>
                <a:cubicBezTo>
                  <a:pt x="9866" y="20"/>
                  <a:pt x="9877" y="26"/>
                  <a:pt x="9888" y="33"/>
                </a:cubicBezTo>
                <a:cubicBezTo>
                  <a:pt x="9899" y="40"/>
                  <a:pt x="9909" y="49"/>
                  <a:pt x="9918" y="58"/>
                </a:cubicBezTo>
                <a:cubicBezTo>
                  <a:pt x="9927" y="67"/>
                  <a:pt x="9936" y="77"/>
                  <a:pt x="9943" y="88"/>
                </a:cubicBezTo>
                <a:cubicBezTo>
                  <a:pt x="9950" y="99"/>
                  <a:pt x="9956" y="110"/>
                  <a:pt x="9961" y="122"/>
                </a:cubicBezTo>
                <a:cubicBezTo>
                  <a:pt x="9966" y="134"/>
                  <a:pt x="9970" y="147"/>
                  <a:pt x="9972" y="160"/>
                </a:cubicBezTo>
                <a:cubicBezTo>
                  <a:pt x="9975" y="172"/>
                  <a:pt x="9976" y="185"/>
                  <a:pt x="9976" y="198"/>
                </a:cubicBezTo>
                <a:lnTo>
                  <a:pt x="9976" y="6179"/>
                </a:lnTo>
                <a:cubicBezTo>
                  <a:pt x="9976" y="6192"/>
                  <a:pt x="9975" y="6205"/>
                  <a:pt x="9972" y="6218"/>
                </a:cubicBezTo>
                <a:cubicBezTo>
                  <a:pt x="9970" y="6230"/>
                  <a:pt x="9966" y="6243"/>
                  <a:pt x="9961" y="6255"/>
                </a:cubicBezTo>
                <a:cubicBezTo>
                  <a:pt x="9956" y="6267"/>
                  <a:pt x="9950" y="6278"/>
                  <a:pt x="9943" y="6289"/>
                </a:cubicBezTo>
                <a:cubicBezTo>
                  <a:pt x="9936" y="6300"/>
                  <a:pt x="9927" y="6310"/>
                  <a:pt x="9918" y="6319"/>
                </a:cubicBezTo>
                <a:cubicBezTo>
                  <a:pt x="9909" y="6328"/>
                  <a:pt x="9899" y="6337"/>
                  <a:pt x="9888" y="6344"/>
                </a:cubicBezTo>
                <a:cubicBezTo>
                  <a:pt x="9877" y="6351"/>
                  <a:pt x="9866" y="6357"/>
                  <a:pt x="9854" y="6362"/>
                </a:cubicBezTo>
                <a:cubicBezTo>
                  <a:pt x="9842" y="6367"/>
                  <a:pt x="9829" y="6371"/>
                  <a:pt x="9817" y="6373"/>
                </a:cubicBezTo>
                <a:cubicBezTo>
                  <a:pt x="9804" y="6376"/>
                  <a:pt x="9791" y="6377"/>
                  <a:pt x="9778" y="6377"/>
                </a:cubicBezTo>
                <a:lnTo>
                  <a:pt x="199" y="6377"/>
                </a:lnTo>
                <a:cubicBezTo>
                  <a:pt x="186" y="6377"/>
                  <a:pt x="173" y="6376"/>
                  <a:pt x="160" y="6373"/>
                </a:cubicBezTo>
                <a:cubicBezTo>
                  <a:pt x="147" y="6371"/>
                  <a:pt x="135" y="6367"/>
                  <a:pt x="123" y="6362"/>
                </a:cubicBezTo>
                <a:cubicBezTo>
                  <a:pt x="111" y="6357"/>
                  <a:pt x="99" y="6351"/>
                  <a:pt x="89" y="6344"/>
                </a:cubicBezTo>
                <a:cubicBezTo>
                  <a:pt x="78" y="6337"/>
                  <a:pt x="68" y="6328"/>
                  <a:pt x="59" y="6319"/>
                </a:cubicBezTo>
                <a:cubicBezTo>
                  <a:pt x="49" y="6310"/>
                  <a:pt x="41" y="6300"/>
                  <a:pt x="34" y="6289"/>
                </a:cubicBezTo>
                <a:cubicBezTo>
                  <a:pt x="27" y="6278"/>
                  <a:pt x="21" y="6267"/>
                  <a:pt x="16" y="6255"/>
                </a:cubicBezTo>
                <a:cubicBezTo>
                  <a:pt x="11" y="6243"/>
                  <a:pt x="7" y="6230"/>
                  <a:pt x="4" y="6218"/>
                </a:cubicBezTo>
                <a:cubicBezTo>
                  <a:pt x="2" y="6205"/>
                  <a:pt x="0" y="6192"/>
                  <a:pt x="0" y="6179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4" name=""/>
          <p:cNvSpPr/>
          <p:nvPr/>
        </p:nvSpPr>
        <p:spPr>
          <a:xfrm>
            <a:off x="4300200" y="4100400"/>
            <a:ext cx="3591360" cy="2295720"/>
          </a:xfrm>
          <a:custGeom>
            <a:avLst/>
            <a:gdLst/>
            <a:ahLst/>
            <a:rect l="0" t="0" r="r" b="b"/>
            <a:pathLst>
              <a:path fill="none" w="9976" h="6377">
                <a:moveTo>
                  <a:pt x="0" y="6179"/>
                </a:moveTo>
                <a:lnTo>
                  <a:pt x="0" y="198"/>
                </a:lnTo>
                <a:cubicBezTo>
                  <a:pt x="0" y="185"/>
                  <a:pt x="2" y="172"/>
                  <a:pt x="4" y="160"/>
                </a:cubicBezTo>
                <a:cubicBezTo>
                  <a:pt x="7" y="147"/>
                  <a:pt x="11" y="134"/>
                  <a:pt x="16" y="122"/>
                </a:cubicBezTo>
                <a:cubicBezTo>
                  <a:pt x="21" y="110"/>
                  <a:pt x="27" y="99"/>
                  <a:pt x="34" y="88"/>
                </a:cubicBezTo>
                <a:cubicBezTo>
                  <a:pt x="41" y="77"/>
                  <a:pt x="49" y="67"/>
                  <a:pt x="59" y="58"/>
                </a:cubicBezTo>
                <a:cubicBezTo>
                  <a:pt x="68" y="49"/>
                  <a:pt x="78" y="40"/>
                  <a:pt x="89" y="33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9778" y="0"/>
                </a:lnTo>
                <a:cubicBezTo>
                  <a:pt x="9791" y="0"/>
                  <a:pt x="9804" y="1"/>
                  <a:pt x="9817" y="4"/>
                </a:cubicBezTo>
                <a:cubicBezTo>
                  <a:pt x="9829" y="6"/>
                  <a:pt x="9842" y="10"/>
                  <a:pt x="9854" y="15"/>
                </a:cubicBezTo>
                <a:cubicBezTo>
                  <a:pt x="9866" y="20"/>
                  <a:pt x="9877" y="26"/>
                  <a:pt x="9888" y="33"/>
                </a:cubicBezTo>
                <a:cubicBezTo>
                  <a:pt x="9899" y="40"/>
                  <a:pt x="9909" y="49"/>
                  <a:pt x="9918" y="58"/>
                </a:cubicBezTo>
                <a:cubicBezTo>
                  <a:pt x="9927" y="67"/>
                  <a:pt x="9936" y="77"/>
                  <a:pt x="9943" y="88"/>
                </a:cubicBezTo>
                <a:cubicBezTo>
                  <a:pt x="9950" y="99"/>
                  <a:pt x="9956" y="110"/>
                  <a:pt x="9961" y="122"/>
                </a:cubicBezTo>
                <a:cubicBezTo>
                  <a:pt x="9966" y="134"/>
                  <a:pt x="9970" y="147"/>
                  <a:pt x="9972" y="160"/>
                </a:cubicBezTo>
                <a:cubicBezTo>
                  <a:pt x="9975" y="172"/>
                  <a:pt x="9976" y="185"/>
                  <a:pt x="9976" y="198"/>
                </a:cubicBezTo>
                <a:lnTo>
                  <a:pt x="9976" y="6179"/>
                </a:lnTo>
                <a:cubicBezTo>
                  <a:pt x="9976" y="6192"/>
                  <a:pt x="9975" y="6205"/>
                  <a:pt x="9972" y="6218"/>
                </a:cubicBezTo>
                <a:cubicBezTo>
                  <a:pt x="9970" y="6230"/>
                  <a:pt x="9966" y="6243"/>
                  <a:pt x="9961" y="6255"/>
                </a:cubicBezTo>
                <a:cubicBezTo>
                  <a:pt x="9956" y="6267"/>
                  <a:pt x="9950" y="6278"/>
                  <a:pt x="9943" y="6289"/>
                </a:cubicBezTo>
                <a:cubicBezTo>
                  <a:pt x="9936" y="6300"/>
                  <a:pt x="9927" y="6310"/>
                  <a:pt x="9918" y="6319"/>
                </a:cubicBezTo>
                <a:cubicBezTo>
                  <a:pt x="9909" y="6328"/>
                  <a:pt x="9899" y="6337"/>
                  <a:pt x="9888" y="6344"/>
                </a:cubicBezTo>
                <a:cubicBezTo>
                  <a:pt x="9877" y="6351"/>
                  <a:pt x="9866" y="6357"/>
                  <a:pt x="9854" y="6362"/>
                </a:cubicBezTo>
                <a:cubicBezTo>
                  <a:pt x="9842" y="6367"/>
                  <a:pt x="9829" y="6371"/>
                  <a:pt x="9817" y="6373"/>
                </a:cubicBezTo>
                <a:cubicBezTo>
                  <a:pt x="9804" y="6376"/>
                  <a:pt x="9791" y="6377"/>
                  <a:pt x="9778" y="6377"/>
                </a:cubicBezTo>
                <a:lnTo>
                  <a:pt x="199" y="6377"/>
                </a:lnTo>
                <a:cubicBezTo>
                  <a:pt x="186" y="6377"/>
                  <a:pt x="173" y="6376"/>
                  <a:pt x="160" y="6373"/>
                </a:cubicBezTo>
                <a:cubicBezTo>
                  <a:pt x="147" y="6371"/>
                  <a:pt x="135" y="6367"/>
                  <a:pt x="123" y="6362"/>
                </a:cubicBezTo>
                <a:cubicBezTo>
                  <a:pt x="111" y="6357"/>
                  <a:pt x="99" y="6351"/>
                  <a:pt x="89" y="6344"/>
                </a:cubicBezTo>
                <a:cubicBezTo>
                  <a:pt x="78" y="6337"/>
                  <a:pt x="68" y="6328"/>
                  <a:pt x="59" y="6319"/>
                </a:cubicBezTo>
                <a:cubicBezTo>
                  <a:pt x="49" y="6310"/>
                  <a:pt x="41" y="6300"/>
                  <a:pt x="34" y="6289"/>
                </a:cubicBezTo>
                <a:cubicBezTo>
                  <a:pt x="27" y="6278"/>
                  <a:pt x="21" y="6267"/>
                  <a:pt x="16" y="6255"/>
                </a:cubicBezTo>
                <a:cubicBezTo>
                  <a:pt x="11" y="6243"/>
                  <a:pt x="7" y="6230"/>
                  <a:pt x="4" y="6218"/>
                </a:cubicBezTo>
                <a:cubicBezTo>
                  <a:pt x="2" y="6205"/>
                  <a:pt x="0" y="6192"/>
                  <a:pt x="0" y="6179"/>
                </a:cubicBezTo>
              </a:path>
            </a:pathLst>
          </a:custGeom>
          <a:ln w="9360">
            <a:solidFill>
              <a:srgbClr val="e2e8f0"/>
            </a:solidFill>
            <a:miter/>
          </a:ln>
        </p:spPr>
        <p:txBody>
          <a:bodyPr lIns="4680" rIns="4680" tIns="4680" bIns="468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5" name=""/>
          <p:cNvSpPr txBox="1"/>
          <p:nvPr/>
        </p:nvSpPr>
        <p:spPr>
          <a:xfrm>
            <a:off x="847800" y="5838840"/>
            <a:ext cx="3080385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传统的面对面交流，注重第一印象和现场表现。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6" name=""/>
          <p:cNvSpPr txBox="1"/>
          <p:nvPr/>
        </p:nvSpPr>
        <p:spPr>
          <a:xfrm>
            <a:off x="4683240" y="545940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视频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7" name=""/>
          <p:cNvSpPr txBox="1"/>
          <p:nvPr/>
        </p:nvSpPr>
        <p:spPr>
          <a:xfrm>
            <a:off x="4987800" y="5462640"/>
            <a:ext cx="2743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/AI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8" name=""/>
          <p:cNvSpPr txBox="1"/>
          <p:nvPr/>
        </p:nvSpPr>
        <p:spPr>
          <a:xfrm>
            <a:off x="5182560" y="5459400"/>
            <a:ext cx="368808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面试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9" name=""/>
          <p:cNvSpPr/>
          <p:nvPr/>
        </p:nvSpPr>
        <p:spPr>
          <a:xfrm>
            <a:off x="8129520" y="4100400"/>
            <a:ext cx="3600720" cy="2295720"/>
          </a:xfrm>
          <a:custGeom>
            <a:avLst/>
            <a:gdLst/>
            <a:ahLst/>
            <a:rect l="0" t="0" r="r" b="b"/>
            <a:pathLst>
              <a:path w="10002" h="6377">
                <a:moveTo>
                  <a:pt x="0" y="6179"/>
                </a:moveTo>
                <a:lnTo>
                  <a:pt x="0" y="198"/>
                </a:lnTo>
                <a:cubicBezTo>
                  <a:pt x="0" y="185"/>
                  <a:pt x="1" y="172"/>
                  <a:pt x="3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3" y="88"/>
                </a:cubicBezTo>
                <a:cubicBezTo>
                  <a:pt x="40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6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9803" y="0"/>
                </a:lnTo>
                <a:cubicBezTo>
                  <a:pt x="9817" y="0"/>
                  <a:pt x="9829" y="1"/>
                  <a:pt x="9842" y="4"/>
                </a:cubicBezTo>
                <a:cubicBezTo>
                  <a:pt x="9855" y="6"/>
                  <a:pt x="9867" y="10"/>
                  <a:pt x="9879" y="15"/>
                </a:cubicBezTo>
                <a:cubicBezTo>
                  <a:pt x="9891" y="20"/>
                  <a:pt x="9903" y="26"/>
                  <a:pt x="9914" y="33"/>
                </a:cubicBezTo>
                <a:cubicBezTo>
                  <a:pt x="9925" y="40"/>
                  <a:pt x="9935" y="49"/>
                  <a:pt x="9944" y="58"/>
                </a:cubicBezTo>
                <a:cubicBezTo>
                  <a:pt x="9953" y="67"/>
                  <a:pt x="9961" y="77"/>
                  <a:pt x="9968" y="88"/>
                </a:cubicBezTo>
                <a:cubicBezTo>
                  <a:pt x="9976" y="99"/>
                  <a:pt x="9982" y="110"/>
                  <a:pt x="9987" y="122"/>
                </a:cubicBezTo>
                <a:cubicBezTo>
                  <a:pt x="9992" y="134"/>
                  <a:pt x="9996" y="147"/>
                  <a:pt x="9998" y="160"/>
                </a:cubicBezTo>
                <a:cubicBezTo>
                  <a:pt x="10001" y="172"/>
                  <a:pt x="10002" y="185"/>
                  <a:pt x="10002" y="198"/>
                </a:cubicBezTo>
                <a:lnTo>
                  <a:pt x="10002" y="6179"/>
                </a:lnTo>
                <a:cubicBezTo>
                  <a:pt x="10002" y="6192"/>
                  <a:pt x="10001" y="6205"/>
                  <a:pt x="9998" y="6218"/>
                </a:cubicBezTo>
                <a:cubicBezTo>
                  <a:pt x="9996" y="6230"/>
                  <a:pt x="9992" y="6243"/>
                  <a:pt x="9987" y="6255"/>
                </a:cubicBezTo>
                <a:cubicBezTo>
                  <a:pt x="9982" y="6267"/>
                  <a:pt x="9976" y="6278"/>
                  <a:pt x="9968" y="6289"/>
                </a:cubicBezTo>
                <a:cubicBezTo>
                  <a:pt x="9961" y="6300"/>
                  <a:pt x="9953" y="6310"/>
                  <a:pt x="9944" y="6319"/>
                </a:cubicBezTo>
                <a:cubicBezTo>
                  <a:pt x="9935" y="6328"/>
                  <a:pt x="9925" y="6337"/>
                  <a:pt x="9914" y="6344"/>
                </a:cubicBezTo>
                <a:cubicBezTo>
                  <a:pt x="9903" y="6351"/>
                  <a:pt x="9891" y="6357"/>
                  <a:pt x="9879" y="6362"/>
                </a:cubicBezTo>
                <a:cubicBezTo>
                  <a:pt x="9867" y="6367"/>
                  <a:pt x="9855" y="6371"/>
                  <a:pt x="9842" y="6373"/>
                </a:cubicBezTo>
                <a:cubicBezTo>
                  <a:pt x="9829" y="6376"/>
                  <a:pt x="9817" y="6377"/>
                  <a:pt x="9803" y="6377"/>
                </a:cubicBezTo>
                <a:lnTo>
                  <a:pt x="198" y="6377"/>
                </a:lnTo>
                <a:cubicBezTo>
                  <a:pt x="185" y="6377"/>
                  <a:pt x="172" y="6376"/>
                  <a:pt x="159" y="6373"/>
                </a:cubicBezTo>
                <a:cubicBezTo>
                  <a:pt x="147" y="6371"/>
                  <a:pt x="134" y="6367"/>
                  <a:pt x="122" y="6362"/>
                </a:cubicBezTo>
                <a:cubicBezTo>
                  <a:pt x="110" y="6357"/>
                  <a:pt x="99" y="6351"/>
                  <a:pt x="88" y="6344"/>
                </a:cubicBezTo>
                <a:cubicBezTo>
                  <a:pt x="77" y="6337"/>
                  <a:pt x="67" y="6328"/>
                  <a:pt x="58" y="6319"/>
                </a:cubicBezTo>
                <a:cubicBezTo>
                  <a:pt x="49" y="6310"/>
                  <a:pt x="40" y="6300"/>
                  <a:pt x="33" y="6289"/>
                </a:cubicBezTo>
                <a:cubicBezTo>
                  <a:pt x="26" y="6278"/>
                  <a:pt x="20" y="6267"/>
                  <a:pt x="15" y="6255"/>
                </a:cubicBezTo>
                <a:cubicBezTo>
                  <a:pt x="10" y="6243"/>
                  <a:pt x="6" y="6230"/>
                  <a:pt x="3" y="6218"/>
                </a:cubicBezTo>
                <a:cubicBezTo>
                  <a:pt x="1" y="6205"/>
                  <a:pt x="0" y="6192"/>
                  <a:pt x="0" y="6179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0" name=""/>
          <p:cNvSpPr/>
          <p:nvPr/>
        </p:nvSpPr>
        <p:spPr>
          <a:xfrm>
            <a:off x="8129520" y="4100400"/>
            <a:ext cx="3600720" cy="2295720"/>
          </a:xfrm>
          <a:custGeom>
            <a:avLst/>
            <a:gdLst/>
            <a:ahLst/>
            <a:rect l="0" t="0" r="r" b="b"/>
            <a:pathLst>
              <a:path fill="none" w="10002" h="6377">
                <a:moveTo>
                  <a:pt x="0" y="6179"/>
                </a:moveTo>
                <a:lnTo>
                  <a:pt x="0" y="198"/>
                </a:lnTo>
                <a:cubicBezTo>
                  <a:pt x="0" y="185"/>
                  <a:pt x="1" y="172"/>
                  <a:pt x="3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3" y="88"/>
                </a:cubicBezTo>
                <a:cubicBezTo>
                  <a:pt x="40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6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9803" y="0"/>
                </a:lnTo>
                <a:cubicBezTo>
                  <a:pt x="9817" y="0"/>
                  <a:pt x="9829" y="1"/>
                  <a:pt x="9842" y="4"/>
                </a:cubicBezTo>
                <a:cubicBezTo>
                  <a:pt x="9855" y="6"/>
                  <a:pt x="9867" y="10"/>
                  <a:pt x="9879" y="15"/>
                </a:cubicBezTo>
                <a:cubicBezTo>
                  <a:pt x="9891" y="20"/>
                  <a:pt x="9903" y="26"/>
                  <a:pt x="9914" y="33"/>
                </a:cubicBezTo>
                <a:cubicBezTo>
                  <a:pt x="9925" y="40"/>
                  <a:pt x="9935" y="49"/>
                  <a:pt x="9944" y="58"/>
                </a:cubicBezTo>
                <a:cubicBezTo>
                  <a:pt x="9953" y="67"/>
                  <a:pt x="9961" y="77"/>
                  <a:pt x="9968" y="88"/>
                </a:cubicBezTo>
                <a:cubicBezTo>
                  <a:pt x="9976" y="99"/>
                  <a:pt x="9982" y="110"/>
                  <a:pt x="9987" y="122"/>
                </a:cubicBezTo>
                <a:cubicBezTo>
                  <a:pt x="9992" y="134"/>
                  <a:pt x="9996" y="147"/>
                  <a:pt x="9998" y="160"/>
                </a:cubicBezTo>
                <a:cubicBezTo>
                  <a:pt x="10001" y="172"/>
                  <a:pt x="10002" y="185"/>
                  <a:pt x="10002" y="198"/>
                </a:cubicBezTo>
                <a:lnTo>
                  <a:pt x="10002" y="6179"/>
                </a:lnTo>
                <a:cubicBezTo>
                  <a:pt x="10002" y="6192"/>
                  <a:pt x="10001" y="6205"/>
                  <a:pt x="9998" y="6218"/>
                </a:cubicBezTo>
                <a:cubicBezTo>
                  <a:pt x="9996" y="6230"/>
                  <a:pt x="9992" y="6243"/>
                  <a:pt x="9987" y="6255"/>
                </a:cubicBezTo>
                <a:cubicBezTo>
                  <a:pt x="9982" y="6267"/>
                  <a:pt x="9976" y="6278"/>
                  <a:pt x="9968" y="6289"/>
                </a:cubicBezTo>
                <a:cubicBezTo>
                  <a:pt x="9961" y="6300"/>
                  <a:pt x="9953" y="6310"/>
                  <a:pt x="9944" y="6319"/>
                </a:cubicBezTo>
                <a:cubicBezTo>
                  <a:pt x="9935" y="6328"/>
                  <a:pt x="9925" y="6337"/>
                  <a:pt x="9914" y="6344"/>
                </a:cubicBezTo>
                <a:cubicBezTo>
                  <a:pt x="9903" y="6351"/>
                  <a:pt x="9891" y="6357"/>
                  <a:pt x="9879" y="6362"/>
                </a:cubicBezTo>
                <a:cubicBezTo>
                  <a:pt x="9867" y="6367"/>
                  <a:pt x="9855" y="6371"/>
                  <a:pt x="9842" y="6373"/>
                </a:cubicBezTo>
                <a:cubicBezTo>
                  <a:pt x="9829" y="6376"/>
                  <a:pt x="9817" y="6377"/>
                  <a:pt x="9803" y="6377"/>
                </a:cubicBezTo>
                <a:lnTo>
                  <a:pt x="198" y="6377"/>
                </a:lnTo>
                <a:cubicBezTo>
                  <a:pt x="185" y="6377"/>
                  <a:pt x="172" y="6376"/>
                  <a:pt x="159" y="6373"/>
                </a:cubicBezTo>
                <a:cubicBezTo>
                  <a:pt x="147" y="6371"/>
                  <a:pt x="134" y="6367"/>
                  <a:pt x="122" y="6362"/>
                </a:cubicBezTo>
                <a:cubicBezTo>
                  <a:pt x="110" y="6357"/>
                  <a:pt x="99" y="6351"/>
                  <a:pt x="88" y="6344"/>
                </a:cubicBezTo>
                <a:cubicBezTo>
                  <a:pt x="77" y="6337"/>
                  <a:pt x="67" y="6328"/>
                  <a:pt x="58" y="6319"/>
                </a:cubicBezTo>
                <a:cubicBezTo>
                  <a:pt x="49" y="6310"/>
                  <a:pt x="40" y="6300"/>
                  <a:pt x="33" y="6289"/>
                </a:cubicBezTo>
                <a:cubicBezTo>
                  <a:pt x="26" y="6278"/>
                  <a:pt x="20" y="6267"/>
                  <a:pt x="15" y="6255"/>
                </a:cubicBezTo>
                <a:cubicBezTo>
                  <a:pt x="10" y="6243"/>
                  <a:pt x="6" y="6230"/>
                  <a:pt x="3" y="6218"/>
                </a:cubicBezTo>
                <a:cubicBezTo>
                  <a:pt x="1" y="6205"/>
                  <a:pt x="0" y="6192"/>
                  <a:pt x="0" y="6179"/>
                </a:cubicBezTo>
              </a:path>
            </a:pathLst>
          </a:custGeom>
          <a:ln w="9360">
            <a:solidFill>
              <a:srgbClr val="e2e8f0"/>
            </a:solidFill>
            <a:miter/>
          </a:ln>
        </p:spPr>
        <p:txBody>
          <a:bodyPr lIns="4680" rIns="4680" tIns="4680" bIns="468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1" name=""/>
          <p:cNvSpPr txBox="1"/>
          <p:nvPr/>
        </p:nvSpPr>
        <p:spPr>
          <a:xfrm>
            <a:off x="4683240" y="5838840"/>
            <a:ext cx="2787015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远程面试新趋势，需提前熟悉平台和流程。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32" name="" descr=""/>
          <p:cNvPicPr/>
          <p:nvPr/>
        </p:nvPicPr>
        <p:blipFill>
          <a:blip r:embed="rId2"/>
          <a:stretch/>
        </p:blipFill>
        <p:spPr>
          <a:xfrm>
            <a:off x="695160" y="4332600"/>
            <a:ext cx="3133440" cy="954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3" name="" descr=""/>
          <p:cNvPicPr/>
          <p:nvPr/>
        </p:nvPicPr>
        <p:blipFill>
          <a:blip r:embed="rId3"/>
          <a:stretch/>
        </p:blipFill>
        <p:spPr>
          <a:xfrm>
            <a:off x="4533840" y="4332600"/>
            <a:ext cx="3123720" cy="954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4" name="" descr=""/>
          <p:cNvPicPr/>
          <p:nvPr/>
        </p:nvPicPr>
        <p:blipFill>
          <a:blip r:embed="rId4"/>
          <a:stretch/>
        </p:blipFill>
        <p:spPr>
          <a:xfrm>
            <a:off x="8362800" y="4714920"/>
            <a:ext cx="3133440" cy="1609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5" name=""/>
          <p:cNvSpPr txBox="1"/>
          <p:nvPr/>
        </p:nvSpPr>
        <p:spPr>
          <a:xfrm>
            <a:off x="8366400" y="4354200"/>
            <a:ext cx="2397252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面试准备中的关键行为与痛点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37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8" name=""/>
          <p:cNvSpPr/>
          <p:nvPr/>
        </p:nvSpPr>
        <p:spPr>
          <a:xfrm>
            <a:off x="0" y="0"/>
            <a:ext cx="914400" cy="914400"/>
          </a:xfrm>
          <a:custGeom>
            <a:avLst/>
            <a:gdLst/>
            <a:ahLst/>
            <a:rect l="0" t="0" r="r" b="b"/>
            <a:pathLst>
              <a:path w="2540" h="2540">
                <a:moveTo>
                  <a:pt x="2540" y="0"/>
                </a:moveTo>
                <a:cubicBezTo>
                  <a:pt x="2540" y="41"/>
                  <a:pt x="2539" y="83"/>
                  <a:pt x="2537" y="124"/>
                </a:cubicBezTo>
                <a:cubicBezTo>
                  <a:pt x="2535" y="166"/>
                  <a:pt x="2532" y="207"/>
                  <a:pt x="2528" y="248"/>
                </a:cubicBezTo>
                <a:cubicBezTo>
                  <a:pt x="2524" y="290"/>
                  <a:pt x="2519" y="331"/>
                  <a:pt x="2513" y="372"/>
                </a:cubicBezTo>
                <a:cubicBezTo>
                  <a:pt x="2507" y="413"/>
                  <a:pt x="2500" y="454"/>
                  <a:pt x="2492" y="495"/>
                </a:cubicBezTo>
                <a:cubicBezTo>
                  <a:pt x="2484" y="536"/>
                  <a:pt x="2474" y="576"/>
                  <a:pt x="2464" y="617"/>
                </a:cubicBezTo>
                <a:cubicBezTo>
                  <a:pt x="2454" y="657"/>
                  <a:pt x="2443" y="697"/>
                  <a:pt x="2431" y="737"/>
                </a:cubicBezTo>
                <a:cubicBezTo>
                  <a:pt x="2419" y="777"/>
                  <a:pt x="2406" y="816"/>
                  <a:pt x="2392" y="855"/>
                </a:cubicBezTo>
                <a:cubicBezTo>
                  <a:pt x="2378" y="894"/>
                  <a:pt x="2363" y="933"/>
                  <a:pt x="2347" y="972"/>
                </a:cubicBezTo>
                <a:cubicBezTo>
                  <a:pt x="2331" y="1010"/>
                  <a:pt x="2314" y="1048"/>
                  <a:pt x="2297" y="1085"/>
                </a:cubicBezTo>
                <a:cubicBezTo>
                  <a:pt x="2279" y="1123"/>
                  <a:pt x="2260" y="1160"/>
                  <a:pt x="2241" y="1197"/>
                </a:cubicBezTo>
                <a:cubicBezTo>
                  <a:pt x="2221" y="1234"/>
                  <a:pt x="2201" y="1271"/>
                  <a:pt x="2179" y="1306"/>
                </a:cubicBezTo>
                <a:cubicBezTo>
                  <a:pt x="2158" y="1342"/>
                  <a:pt x="2136" y="1377"/>
                  <a:pt x="2112" y="1412"/>
                </a:cubicBezTo>
                <a:cubicBezTo>
                  <a:pt x="2089" y="1446"/>
                  <a:pt x="2065" y="1480"/>
                  <a:pt x="2041" y="1514"/>
                </a:cubicBezTo>
                <a:cubicBezTo>
                  <a:pt x="2016" y="1547"/>
                  <a:pt x="1990" y="1580"/>
                  <a:pt x="1964" y="1612"/>
                </a:cubicBezTo>
                <a:cubicBezTo>
                  <a:pt x="1938" y="1644"/>
                  <a:pt x="1910" y="1675"/>
                  <a:pt x="1883" y="1706"/>
                </a:cubicBezTo>
                <a:cubicBezTo>
                  <a:pt x="1855" y="1737"/>
                  <a:pt x="1826" y="1767"/>
                  <a:pt x="1797" y="1797"/>
                </a:cubicBezTo>
                <a:cubicBezTo>
                  <a:pt x="1767" y="1826"/>
                  <a:pt x="1737" y="1855"/>
                  <a:pt x="1706" y="1883"/>
                </a:cubicBezTo>
                <a:cubicBezTo>
                  <a:pt x="1675" y="1910"/>
                  <a:pt x="1644" y="1938"/>
                  <a:pt x="1612" y="1964"/>
                </a:cubicBezTo>
                <a:cubicBezTo>
                  <a:pt x="1580" y="1990"/>
                  <a:pt x="1547" y="2016"/>
                  <a:pt x="1514" y="2041"/>
                </a:cubicBezTo>
                <a:cubicBezTo>
                  <a:pt x="1480" y="2065"/>
                  <a:pt x="1446" y="2089"/>
                  <a:pt x="1412" y="2112"/>
                </a:cubicBezTo>
                <a:cubicBezTo>
                  <a:pt x="1377" y="2136"/>
                  <a:pt x="1342" y="2158"/>
                  <a:pt x="1306" y="2179"/>
                </a:cubicBezTo>
                <a:cubicBezTo>
                  <a:pt x="1271" y="2201"/>
                  <a:pt x="1234" y="2221"/>
                  <a:pt x="1197" y="2241"/>
                </a:cubicBezTo>
                <a:cubicBezTo>
                  <a:pt x="1160" y="2260"/>
                  <a:pt x="1123" y="2279"/>
                  <a:pt x="1085" y="2297"/>
                </a:cubicBezTo>
                <a:cubicBezTo>
                  <a:pt x="1048" y="2314"/>
                  <a:pt x="1010" y="2331"/>
                  <a:pt x="972" y="2347"/>
                </a:cubicBezTo>
                <a:cubicBezTo>
                  <a:pt x="933" y="2363"/>
                  <a:pt x="894" y="2378"/>
                  <a:pt x="855" y="2392"/>
                </a:cubicBezTo>
                <a:cubicBezTo>
                  <a:pt x="816" y="2406"/>
                  <a:pt x="777" y="2419"/>
                  <a:pt x="737" y="2431"/>
                </a:cubicBezTo>
                <a:cubicBezTo>
                  <a:pt x="697" y="2443"/>
                  <a:pt x="657" y="2454"/>
                  <a:pt x="617" y="2464"/>
                </a:cubicBezTo>
                <a:cubicBezTo>
                  <a:pt x="576" y="2474"/>
                  <a:pt x="536" y="2484"/>
                  <a:pt x="495" y="2492"/>
                </a:cubicBezTo>
                <a:cubicBezTo>
                  <a:pt x="454" y="2500"/>
                  <a:pt x="413" y="2507"/>
                  <a:pt x="372" y="2513"/>
                </a:cubicBezTo>
                <a:cubicBezTo>
                  <a:pt x="331" y="2519"/>
                  <a:pt x="290" y="2524"/>
                  <a:pt x="248" y="2528"/>
                </a:cubicBezTo>
                <a:cubicBezTo>
                  <a:pt x="207" y="2532"/>
                  <a:pt x="166" y="2535"/>
                  <a:pt x="124" y="2537"/>
                </a:cubicBezTo>
                <a:cubicBezTo>
                  <a:pt x="83" y="2539"/>
                  <a:pt x="41" y="2540"/>
                  <a:pt x="0" y="2540"/>
                </a:cubicBezTo>
                <a:lnTo>
                  <a:pt x="0" y="0"/>
                </a:lnTo>
                <a:lnTo>
                  <a:pt x="254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39" name=""/>
          <p:cNvSpPr/>
          <p:nvPr/>
        </p:nvSpPr>
        <p:spPr>
          <a:xfrm>
            <a:off x="10972440" y="5638680"/>
            <a:ext cx="1219680" cy="1219320"/>
          </a:xfrm>
          <a:custGeom>
            <a:avLst/>
            <a:gdLst/>
            <a:ahLst/>
            <a:rect l="0" t="0" r="r" b="b"/>
            <a:pathLst>
              <a:path w="3388" h="3387">
                <a:moveTo>
                  <a:pt x="0" y="3387"/>
                </a:moveTo>
                <a:cubicBezTo>
                  <a:pt x="0" y="3332"/>
                  <a:pt x="2" y="3277"/>
                  <a:pt x="5" y="3221"/>
                </a:cubicBezTo>
                <a:cubicBezTo>
                  <a:pt x="7" y="3166"/>
                  <a:pt x="11" y="3111"/>
                  <a:pt x="17" y="3056"/>
                </a:cubicBezTo>
                <a:cubicBezTo>
                  <a:pt x="22" y="3000"/>
                  <a:pt x="29" y="2944"/>
                  <a:pt x="37" y="2890"/>
                </a:cubicBezTo>
                <a:cubicBezTo>
                  <a:pt x="45" y="2835"/>
                  <a:pt x="55" y="2780"/>
                  <a:pt x="66" y="2726"/>
                </a:cubicBezTo>
                <a:cubicBezTo>
                  <a:pt x="76" y="2671"/>
                  <a:pt x="89" y="2617"/>
                  <a:pt x="102" y="2564"/>
                </a:cubicBezTo>
                <a:cubicBezTo>
                  <a:pt x="115" y="2510"/>
                  <a:pt x="130" y="2456"/>
                  <a:pt x="146" y="2403"/>
                </a:cubicBezTo>
                <a:cubicBezTo>
                  <a:pt x="162" y="2350"/>
                  <a:pt x="180" y="2298"/>
                  <a:pt x="198" y="2246"/>
                </a:cubicBezTo>
                <a:cubicBezTo>
                  <a:pt x="217" y="2193"/>
                  <a:pt x="237" y="2142"/>
                  <a:pt x="258" y="2090"/>
                </a:cubicBezTo>
                <a:cubicBezTo>
                  <a:pt x="280" y="2039"/>
                  <a:pt x="302" y="1989"/>
                  <a:pt x="326" y="1939"/>
                </a:cubicBezTo>
                <a:cubicBezTo>
                  <a:pt x="349" y="1888"/>
                  <a:pt x="374" y="1839"/>
                  <a:pt x="400" y="1790"/>
                </a:cubicBezTo>
                <a:cubicBezTo>
                  <a:pt x="427" y="1741"/>
                  <a:pt x="454" y="1693"/>
                  <a:pt x="482" y="1645"/>
                </a:cubicBezTo>
                <a:cubicBezTo>
                  <a:pt x="511" y="1598"/>
                  <a:pt x="540" y="1551"/>
                  <a:pt x="571" y="1505"/>
                </a:cubicBezTo>
                <a:cubicBezTo>
                  <a:pt x="602" y="1459"/>
                  <a:pt x="634" y="1414"/>
                  <a:pt x="667" y="1369"/>
                </a:cubicBezTo>
                <a:cubicBezTo>
                  <a:pt x="700" y="1325"/>
                  <a:pt x="734" y="1281"/>
                  <a:pt x="769" y="1238"/>
                </a:cubicBezTo>
                <a:cubicBezTo>
                  <a:pt x="804" y="1195"/>
                  <a:pt x="841" y="1153"/>
                  <a:pt x="878" y="1112"/>
                </a:cubicBezTo>
                <a:cubicBezTo>
                  <a:pt x="915" y="1071"/>
                  <a:pt x="953" y="1031"/>
                  <a:pt x="992" y="992"/>
                </a:cubicBezTo>
                <a:cubicBezTo>
                  <a:pt x="1032" y="953"/>
                  <a:pt x="1072" y="914"/>
                  <a:pt x="1113" y="877"/>
                </a:cubicBezTo>
                <a:cubicBezTo>
                  <a:pt x="1154" y="840"/>
                  <a:pt x="1196" y="804"/>
                  <a:pt x="1239" y="769"/>
                </a:cubicBezTo>
                <a:cubicBezTo>
                  <a:pt x="1282" y="733"/>
                  <a:pt x="1325" y="699"/>
                  <a:pt x="1370" y="666"/>
                </a:cubicBezTo>
                <a:cubicBezTo>
                  <a:pt x="1414" y="633"/>
                  <a:pt x="1460" y="601"/>
                  <a:pt x="1506" y="571"/>
                </a:cubicBezTo>
                <a:cubicBezTo>
                  <a:pt x="1552" y="540"/>
                  <a:pt x="1599" y="510"/>
                  <a:pt x="1646" y="482"/>
                </a:cubicBezTo>
                <a:cubicBezTo>
                  <a:pt x="1695" y="453"/>
                  <a:pt x="1743" y="426"/>
                  <a:pt x="1792" y="400"/>
                </a:cubicBezTo>
                <a:cubicBezTo>
                  <a:pt x="1841" y="374"/>
                  <a:pt x="1890" y="349"/>
                  <a:pt x="1940" y="325"/>
                </a:cubicBezTo>
                <a:cubicBezTo>
                  <a:pt x="1990" y="301"/>
                  <a:pt x="2041" y="279"/>
                  <a:pt x="2092" y="258"/>
                </a:cubicBezTo>
                <a:cubicBezTo>
                  <a:pt x="2143" y="236"/>
                  <a:pt x="2195" y="216"/>
                  <a:pt x="2247" y="198"/>
                </a:cubicBezTo>
                <a:cubicBezTo>
                  <a:pt x="2299" y="179"/>
                  <a:pt x="2352" y="162"/>
                  <a:pt x="2405" y="146"/>
                </a:cubicBezTo>
                <a:cubicBezTo>
                  <a:pt x="2458" y="130"/>
                  <a:pt x="2512" y="115"/>
                  <a:pt x="2565" y="101"/>
                </a:cubicBezTo>
                <a:cubicBezTo>
                  <a:pt x="2619" y="88"/>
                  <a:pt x="2673" y="76"/>
                  <a:pt x="2727" y="65"/>
                </a:cubicBezTo>
                <a:cubicBezTo>
                  <a:pt x="2782" y="54"/>
                  <a:pt x="2836" y="45"/>
                  <a:pt x="2891" y="36"/>
                </a:cubicBezTo>
                <a:cubicBezTo>
                  <a:pt x="2946" y="28"/>
                  <a:pt x="3001" y="22"/>
                  <a:pt x="3056" y="16"/>
                </a:cubicBezTo>
                <a:cubicBezTo>
                  <a:pt x="3111" y="11"/>
                  <a:pt x="3167" y="7"/>
                  <a:pt x="3222" y="4"/>
                </a:cubicBezTo>
                <a:cubicBezTo>
                  <a:pt x="3277" y="1"/>
                  <a:pt x="3333" y="0"/>
                  <a:pt x="3388" y="0"/>
                </a:cubicBezTo>
                <a:lnTo>
                  <a:pt x="3388" y="3387"/>
                </a:lnTo>
                <a:lnTo>
                  <a:pt x="0" y="3387"/>
                </a:lnTo>
                <a:close/>
              </a:path>
            </a:pathLst>
          </a:custGeom>
          <a:solidFill>
            <a:srgbClr val="ffc107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0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41" name=""/>
          <p:cNvSpPr txBox="1"/>
          <p:nvPr/>
        </p:nvSpPr>
        <p:spPr>
          <a:xfrm>
            <a:off x="609480" y="675000"/>
            <a:ext cx="507111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动态调整：持续迭代规划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2" name=""/>
          <p:cNvSpPr/>
          <p:nvPr/>
        </p:nvSpPr>
        <p:spPr>
          <a:xfrm>
            <a:off x="614160" y="2757240"/>
            <a:ext cx="3448440" cy="2934000"/>
          </a:xfrm>
          <a:custGeom>
            <a:avLst/>
            <a:gdLst/>
            <a:ahLst/>
            <a:rect l="0" t="0" r="r" b="b"/>
            <a:pathLst>
              <a:path w="9579" h="8150">
                <a:moveTo>
                  <a:pt x="0" y="7952"/>
                </a:moveTo>
                <a:lnTo>
                  <a:pt x="0" y="199"/>
                </a:lnTo>
                <a:cubicBezTo>
                  <a:pt x="0" y="186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8"/>
                  <a:pt x="49" y="68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7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9381" y="0"/>
                </a:lnTo>
                <a:cubicBezTo>
                  <a:pt x="9394" y="0"/>
                  <a:pt x="9406" y="1"/>
                  <a:pt x="9419" y="4"/>
                </a:cubicBezTo>
                <a:cubicBezTo>
                  <a:pt x="9432" y="7"/>
                  <a:pt x="9444" y="10"/>
                  <a:pt x="9456" y="15"/>
                </a:cubicBezTo>
                <a:cubicBezTo>
                  <a:pt x="9469" y="20"/>
                  <a:pt x="9480" y="26"/>
                  <a:pt x="9491" y="34"/>
                </a:cubicBezTo>
                <a:cubicBezTo>
                  <a:pt x="9502" y="41"/>
                  <a:pt x="9512" y="49"/>
                  <a:pt x="9521" y="58"/>
                </a:cubicBezTo>
                <a:cubicBezTo>
                  <a:pt x="9530" y="68"/>
                  <a:pt x="9538" y="78"/>
                  <a:pt x="9546" y="88"/>
                </a:cubicBezTo>
                <a:cubicBezTo>
                  <a:pt x="9553" y="99"/>
                  <a:pt x="9559" y="111"/>
                  <a:pt x="9564" y="123"/>
                </a:cubicBezTo>
                <a:cubicBezTo>
                  <a:pt x="9569" y="135"/>
                  <a:pt x="9573" y="147"/>
                  <a:pt x="9575" y="160"/>
                </a:cubicBezTo>
                <a:cubicBezTo>
                  <a:pt x="9578" y="173"/>
                  <a:pt x="9579" y="186"/>
                  <a:pt x="9579" y="199"/>
                </a:cubicBezTo>
                <a:lnTo>
                  <a:pt x="9579" y="7952"/>
                </a:lnTo>
                <a:cubicBezTo>
                  <a:pt x="9579" y="7965"/>
                  <a:pt x="9578" y="7978"/>
                  <a:pt x="9575" y="7991"/>
                </a:cubicBezTo>
                <a:cubicBezTo>
                  <a:pt x="9573" y="8003"/>
                  <a:pt x="9569" y="8016"/>
                  <a:pt x="9564" y="8028"/>
                </a:cubicBezTo>
                <a:cubicBezTo>
                  <a:pt x="9559" y="8040"/>
                  <a:pt x="9553" y="8051"/>
                  <a:pt x="9546" y="8062"/>
                </a:cubicBezTo>
                <a:cubicBezTo>
                  <a:pt x="9538" y="8073"/>
                  <a:pt x="9530" y="8083"/>
                  <a:pt x="9521" y="8092"/>
                </a:cubicBezTo>
                <a:cubicBezTo>
                  <a:pt x="9512" y="8101"/>
                  <a:pt x="9502" y="8110"/>
                  <a:pt x="9491" y="8117"/>
                </a:cubicBezTo>
                <a:cubicBezTo>
                  <a:pt x="9480" y="8124"/>
                  <a:pt x="9469" y="8130"/>
                  <a:pt x="9456" y="8135"/>
                </a:cubicBezTo>
                <a:cubicBezTo>
                  <a:pt x="9444" y="8140"/>
                  <a:pt x="9432" y="8144"/>
                  <a:pt x="9419" y="8147"/>
                </a:cubicBezTo>
                <a:cubicBezTo>
                  <a:pt x="9406" y="8149"/>
                  <a:pt x="9394" y="8150"/>
                  <a:pt x="9381" y="8150"/>
                </a:cubicBezTo>
                <a:lnTo>
                  <a:pt x="198" y="8150"/>
                </a:lnTo>
                <a:cubicBezTo>
                  <a:pt x="185" y="8150"/>
                  <a:pt x="173" y="8149"/>
                  <a:pt x="160" y="8147"/>
                </a:cubicBezTo>
                <a:cubicBezTo>
                  <a:pt x="147" y="8144"/>
                  <a:pt x="135" y="8140"/>
                  <a:pt x="123" y="8135"/>
                </a:cubicBezTo>
                <a:cubicBezTo>
                  <a:pt x="111" y="8130"/>
                  <a:pt x="99" y="8124"/>
                  <a:pt x="88" y="8117"/>
                </a:cubicBezTo>
                <a:cubicBezTo>
                  <a:pt x="77" y="8110"/>
                  <a:pt x="67" y="8101"/>
                  <a:pt x="58" y="8092"/>
                </a:cubicBezTo>
                <a:cubicBezTo>
                  <a:pt x="49" y="8083"/>
                  <a:pt x="41" y="8073"/>
                  <a:pt x="34" y="8062"/>
                </a:cubicBezTo>
                <a:cubicBezTo>
                  <a:pt x="26" y="8051"/>
                  <a:pt x="20" y="8040"/>
                  <a:pt x="15" y="8028"/>
                </a:cubicBezTo>
                <a:cubicBezTo>
                  <a:pt x="10" y="8016"/>
                  <a:pt x="6" y="8003"/>
                  <a:pt x="4" y="7991"/>
                </a:cubicBezTo>
                <a:cubicBezTo>
                  <a:pt x="1" y="7978"/>
                  <a:pt x="0" y="7965"/>
                  <a:pt x="0" y="7952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3" name=""/>
          <p:cNvSpPr/>
          <p:nvPr/>
        </p:nvSpPr>
        <p:spPr>
          <a:xfrm>
            <a:off x="614160" y="2757240"/>
            <a:ext cx="3448440" cy="2934000"/>
          </a:xfrm>
          <a:custGeom>
            <a:avLst/>
            <a:gdLst/>
            <a:ahLst/>
            <a:rect l="0" t="0" r="r" b="b"/>
            <a:pathLst>
              <a:path fill="none" w="9579" h="8150">
                <a:moveTo>
                  <a:pt x="0" y="7952"/>
                </a:moveTo>
                <a:lnTo>
                  <a:pt x="0" y="199"/>
                </a:lnTo>
                <a:cubicBezTo>
                  <a:pt x="0" y="186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8"/>
                  <a:pt x="49" y="68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7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9381" y="0"/>
                </a:lnTo>
                <a:cubicBezTo>
                  <a:pt x="9394" y="0"/>
                  <a:pt x="9406" y="1"/>
                  <a:pt x="9419" y="4"/>
                </a:cubicBezTo>
                <a:cubicBezTo>
                  <a:pt x="9432" y="7"/>
                  <a:pt x="9444" y="10"/>
                  <a:pt x="9456" y="15"/>
                </a:cubicBezTo>
                <a:cubicBezTo>
                  <a:pt x="9469" y="20"/>
                  <a:pt x="9480" y="26"/>
                  <a:pt x="9491" y="34"/>
                </a:cubicBezTo>
                <a:cubicBezTo>
                  <a:pt x="9502" y="41"/>
                  <a:pt x="9512" y="49"/>
                  <a:pt x="9521" y="58"/>
                </a:cubicBezTo>
                <a:cubicBezTo>
                  <a:pt x="9530" y="68"/>
                  <a:pt x="9538" y="78"/>
                  <a:pt x="9546" y="88"/>
                </a:cubicBezTo>
                <a:cubicBezTo>
                  <a:pt x="9553" y="99"/>
                  <a:pt x="9559" y="111"/>
                  <a:pt x="9564" y="123"/>
                </a:cubicBezTo>
                <a:cubicBezTo>
                  <a:pt x="9569" y="135"/>
                  <a:pt x="9573" y="147"/>
                  <a:pt x="9575" y="160"/>
                </a:cubicBezTo>
                <a:cubicBezTo>
                  <a:pt x="9578" y="173"/>
                  <a:pt x="9579" y="186"/>
                  <a:pt x="9579" y="199"/>
                </a:cubicBezTo>
                <a:lnTo>
                  <a:pt x="9579" y="7952"/>
                </a:lnTo>
                <a:cubicBezTo>
                  <a:pt x="9579" y="7965"/>
                  <a:pt x="9578" y="7978"/>
                  <a:pt x="9575" y="7991"/>
                </a:cubicBezTo>
                <a:cubicBezTo>
                  <a:pt x="9573" y="8003"/>
                  <a:pt x="9569" y="8016"/>
                  <a:pt x="9564" y="8028"/>
                </a:cubicBezTo>
                <a:cubicBezTo>
                  <a:pt x="9559" y="8040"/>
                  <a:pt x="9553" y="8051"/>
                  <a:pt x="9546" y="8062"/>
                </a:cubicBezTo>
                <a:cubicBezTo>
                  <a:pt x="9538" y="8073"/>
                  <a:pt x="9530" y="8083"/>
                  <a:pt x="9521" y="8092"/>
                </a:cubicBezTo>
                <a:cubicBezTo>
                  <a:pt x="9512" y="8101"/>
                  <a:pt x="9502" y="8110"/>
                  <a:pt x="9491" y="8117"/>
                </a:cubicBezTo>
                <a:cubicBezTo>
                  <a:pt x="9480" y="8124"/>
                  <a:pt x="9469" y="8130"/>
                  <a:pt x="9456" y="8135"/>
                </a:cubicBezTo>
                <a:cubicBezTo>
                  <a:pt x="9444" y="8140"/>
                  <a:pt x="9432" y="8144"/>
                  <a:pt x="9419" y="8147"/>
                </a:cubicBezTo>
                <a:cubicBezTo>
                  <a:pt x="9406" y="8149"/>
                  <a:pt x="9394" y="8150"/>
                  <a:pt x="9381" y="8150"/>
                </a:cubicBezTo>
                <a:lnTo>
                  <a:pt x="198" y="8150"/>
                </a:lnTo>
                <a:cubicBezTo>
                  <a:pt x="185" y="8150"/>
                  <a:pt x="173" y="8149"/>
                  <a:pt x="160" y="8147"/>
                </a:cubicBezTo>
                <a:cubicBezTo>
                  <a:pt x="147" y="8144"/>
                  <a:pt x="135" y="8140"/>
                  <a:pt x="123" y="8135"/>
                </a:cubicBezTo>
                <a:cubicBezTo>
                  <a:pt x="111" y="8130"/>
                  <a:pt x="99" y="8124"/>
                  <a:pt x="88" y="8117"/>
                </a:cubicBezTo>
                <a:cubicBezTo>
                  <a:pt x="77" y="8110"/>
                  <a:pt x="67" y="8101"/>
                  <a:pt x="58" y="8092"/>
                </a:cubicBezTo>
                <a:cubicBezTo>
                  <a:pt x="49" y="8083"/>
                  <a:pt x="41" y="8073"/>
                  <a:pt x="34" y="8062"/>
                </a:cubicBezTo>
                <a:cubicBezTo>
                  <a:pt x="26" y="8051"/>
                  <a:pt x="20" y="8040"/>
                  <a:pt x="15" y="8028"/>
                </a:cubicBezTo>
                <a:cubicBezTo>
                  <a:pt x="10" y="8016"/>
                  <a:pt x="6" y="8003"/>
                  <a:pt x="4" y="7991"/>
                </a:cubicBezTo>
                <a:cubicBezTo>
                  <a:pt x="1" y="7978"/>
                  <a:pt x="0" y="7965"/>
                  <a:pt x="0" y="7952"/>
                </a:cubicBezTo>
              </a:path>
            </a:pathLst>
          </a:custGeom>
          <a:ln w="9360">
            <a:solidFill>
              <a:srgbClr val="e2e8f0"/>
            </a:solidFill>
            <a:miter/>
          </a:ln>
        </p:spPr>
        <p:txBody>
          <a:bodyPr lIns="4680" rIns="4680" tIns="4680" bIns="468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4" name=""/>
          <p:cNvSpPr/>
          <p:nvPr/>
        </p:nvSpPr>
        <p:spPr>
          <a:xfrm>
            <a:off x="1952280" y="2990520"/>
            <a:ext cx="762480" cy="762480"/>
          </a:xfrm>
          <a:custGeom>
            <a:avLst/>
            <a:gdLst/>
            <a:ahLst/>
            <a:rect l="0" t="0" r="r" b="b"/>
            <a:pathLst>
              <a:path w="2118" h="2118">
                <a:moveTo>
                  <a:pt x="2118" y="1059"/>
                </a:moveTo>
                <a:cubicBezTo>
                  <a:pt x="2118" y="1093"/>
                  <a:pt x="2116" y="1128"/>
                  <a:pt x="2113" y="1162"/>
                </a:cubicBezTo>
                <a:cubicBezTo>
                  <a:pt x="2110" y="1197"/>
                  <a:pt x="2105" y="1232"/>
                  <a:pt x="2098" y="1266"/>
                </a:cubicBezTo>
                <a:cubicBezTo>
                  <a:pt x="2091" y="1300"/>
                  <a:pt x="2083" y="1334"/>
                  <a:pt x="2073" y="1367"/>
                </a:cubicBezTo>
                <a:cubicBezTo>
                  <a:pt x="2062" y="1400"/>
                  <a:pt x="2051" y="1433"/>
                  <a:pt x="2038" y="1465"/>
                </a:cubicBezTo>
                <a:cubicBezTo>
                  <a:pt x="2024" y="1497"/>
                  <a:pt x="2009" y="1528"/>
                  <a:pt x="1993" y="1559"/>
                </a:cubicBezTo>
                <a:cubicBezTo>
                  <a:pt x="1976" y="1589"/>
                  <a:pt x="1958" y="1619"/>
                  <a:pt x="1939" y="1648"/>
                </a:cubicBezTo>
                <a:cubicBezTo>
                  <a:pt x="1920" y="1677"/>
                  <a:pt x="1899" y="1704"/>
                  <a:pt x="1877" y="1731"/>
                </a:cubicBezTo>
                <a:cubicBezTo>
                  <a:pt x="1855" y="1758"/>
                  <a:pt x="1832" y="1784"/>
                  <a:pt x="1807" y="1808"/>
                </a:cubicBezTo>
                <a:cubicBezTo>
                  <a:pt x="1783" y="1833"/>
                  <a:pt x="1757" y="1856"/>
                  <a:pt x="1730" y="1878"/>
                </a:cubicBezTo>
                <a:cubicBezTo>
                  <a:pt x="1703" y="1900"/>
                  <a:pt x="1676" y="1920"/>
                  <a:pt x="1647" y="1940"/>
                </a:cubicBezTo>
                <a:cubicBezTo>
                  <a:pt x="1618" y="1959"/>
                  <a:pt x="1588" y="1977"/>
                  <a:pt x="1558" y="1993"/>
                </a:cubicBezTo>
                <a:cubicBezTo>
                  <a:pt x="1527" y="2009"/>
                  <a:pt x="1496" y="2024"/>
                  <a:pt x="1464" y="2038"/>
                </a:cubicBezTo>
                <a:cubicBezTo>
                  <a:pt x="1432" y="2051"/>
                  <a:pt x="1399" y="2062"/>
                  <a:pt x="1366" y="2073"/>
                </a:cubicBezTo>
                <a:cubicBezTo>
                  <a:pt x="1333" y="2083"/>
                  <a:pt x="1299" y="2091"/>
                  <a:pt x="1265" y="2098"/>
                </a:cubicBezTo>
                <a:cubicBezTo>
                  <a:pt x="1231" y="2105"/>
                  <a:pt x="1197" y="2110"/>
                  <a:pt x="1163" y="2113"/>
                </a:cubicBezTo>
                <a:cubicBezTo>
                  <a:pt x="1128" y="2116"/>
                  <a:pt x="1093" y="2118"/>
                  <a:pt x="1059" y="2118"/>
                </a:cubicBezTo>
                <a:cubicBezTo>
                  <a:pt x="1024" y="2118"/>
                  <a:pt x="990" y="2116"/>
                  <a:pt x="955" y="2113"/>
                </a:cubicBezTo>
                <a:cubicBezTo>
                  <a:pt x="921" y="2110"/>
                  <a:pt x="886" y="2105"/>
                  <a:pt x="852" y="2098"/>
                </a:cubicBezTo>
                <a:cubicBezTo>
                  <a:pt x="818" y="2091"/>
                  <a:pt x="785" y="2083"/>
                  <a:pt x="752" y="2073"/>
                </a:cubicBezTo>
                <a:cubicBezTo>
                  <a:pt x="718" y="2062"/>
                  <a:pt x="686" y="2051"/>
                  <a:pt x="654" y="2038"/>
                </a:cubicBezTo>
                <a:cubicBezTo>
                  <a:pt x="622" y="2024"/>
                  <a:pt x="590" y="2009"/>
                  <a:pt x="560" y="1993"/>
                </a:cubicBezTo>
                <a:cubicBezTo>
                  <a:pt x="529" y="1977"/>
                  <a:pt x="500" y="1959"/>
                  <a:pt x="471" y="1940"/>
                </a:cubicBezTo>
                <a:cubicBezTo>
                  <a:pt x="442" y="1920"/>
                  <a:pt x="414" y="1900"/>
                  <a:pt x="387" y="1878"/>
                </a:cubicBezTo>
                <a:cubicBezTo>
                  <a:pt x="361" y="1856"/>
                  <a:pt x="335" y="1833"/>
                  <a:pt x="310" y="1808"/>
                </a:cubicBezTo>
                <a:cubicBezTo>
                  <a:pt x="286" y="1784"/>
                  <a:pt x="263" y="1758"/>
                  <a:pt x="241" y="1731"/>
                </a:cubicBezTo>
                <a:cubicBezTo>
                  <a:pt x="219" y="1704"/>
                  <a:pt x="198" y="1677"/>
                  <a:pt x="179" y="1648"/>
                </a:cubicBezTo>
                <a:cubicBezTo>
                  <a:pt x="160" y="1619"/>
                  <a:pt x="142" y="1589"/>
                  <a:pt x="125" y="1559"/>
                </a:cubicBezTo>
                <a:cubicBezTo>
                  <a:pt x="109" y="1528"/>
                  <a:pt x="94" y="1497"/>
                  <a:pt x="81" y="1465"/>
                </a:cubicBezTo>
                <a:cubicBezTo>
                  <a:pt x="68" y="1433"/>
                  <a:pt x="56" y="1400"/>
                  <a:pt x="46" y="1367"/>
                </a:cubicBezTo>
                <a:cubicBezTo>
                  <a:pt x="36" y="1334"/>
                  <a:pt x="28" y="1300"/>
                  <a:pt x="21" y="1266"/>
                </a:cubicBezTo>
                <a:cubicBezTo>
                  <a:pt x="14" y="1232"/>
                  <a:pt x="9" y="1197"/>
                  <a:pt x="6" y="1162"/>
                </a:cubicBezTo>
                <a:cubicBezTo>
                  <a:pt x="2" y="1128"/>
                  <a:pt x="0" y="1093"/>
                  <a:pt x="0" y="1059"/>
                </a:cubicBezTo>
                <a:cubicBezTo>
                  <a:pt x="0" y="1024"/>
                  <a:pt x="2" y="990"/>
                  <a:pt x="6" y="955"/>
                </a:cubicBezTo>
                <a:cubicBezTo>
                  <a:pt x="9" y="921"/>
                  <a:pt x="14" y="886"/>
                  <a:pt x="21" y="852"/>
                </a:cubicBezTo>
                <a:cubicBezTo>
                  <a:pt x="28" y="818"/>
                  <a:pt x="36" y="785"/>
                  <a:pt x="46" y="752"/>
                </a:cubicBezTo>
                <a:cubicBezTo>
                  <a:pt x="56" y="718"/>
                  <a:pt x="68" y="686"/>
                  <a:pt x="81" y="654"/>
                </a:cubicBezTo>
                <a:cubicBezTo>
                  <a:pt x="94" y="622"/>
                  <a:pt x="109" y="590"/>
                  <a:pt x="125" y="560"/>
                </a:cubicBezTo>
                <a:cubicBezTo>
                  <a:pt x="142" y="529"/>
                  <a:pt x="160" y="500"/>
                  <a:pt x="179" y="471"/>
                </a:cubicBezTo>
                <a:cubicBezTo>
                  <a:pt x="198" y="442"/>
                  <a:pt x="219" y="414"/>
                  <a:pt x="241" y="387"/>
                </a:cubicBezTo>
                <a:cubicBezTo>
                  <a:pt x="263" y="361"/>
                  <a:pt x="286" y="335"/>
                  <a:pt x="310" y="310"/>
                </a:cubicBezTo>
                <a:cubicBezTo>
                  <a:pt x="335" y="286"/>
                  <a:pt x="361" y="263"/>
                  <a:pt x="387" y="241"/>
                </a:cubicBezTo>
                <a:cubicBezTo>
                  <a:pt x="414" y="219"/>
                  <a:pt x="442" y="198"/>
                  <a:pt x="471" y="179"/>
                </a:cubicBezTo>
                <a:cubicBezTo>
                  <a:pt x="500" y="160"/>
                  <a:pt x="529" y="142"/>
                  <a:pt x="560" y="125"/>
                </a:cubicBezTo>
                <a:cubicBezTo>
                  <a:pt x="590" y="109"/>
                  <a:pt x="622" y="94"/>
                  <a:pt x="654" y="81"/>
                </a:cubicBezTo>
                <a:cubicBezTo>
                  <a:pt x="686" y="68"/>
                  <a:pt x="718" y="56"/>
                  <a:pt x="752" y="46"/>
                </a:cubicBezTo>
                <a:cubicBezTo>
                  <a:pt x="785" y="36"/>
                  <a:pt x="818" y="28"/>
                  <a:pt x="852" y="21"/>
                </a:cubicBezTo>
                <a:cubicBezTo>
                  <a:pt x="886" y="14"/>
                  <a:pt x="921" y="9"/>
                  <a:pt x="955" y="6"/>
                </a:cubicBezTo>
                <a:cubicBezTo>
                  <a:pt x="990" y="2"/>
                  <a:pt x="1024" y="0"/>
                  <a:pt x="1059" y="0"/>
                </a:cubicBezTo>
                <a:cubicBezTo>
                  <a:pt x="1093" y="0"/>
                  <a:pt x="1128" y="2"/>
                  <a:pt x="1163" y="6"/>
                </a:cubicBezTo>
                <a:cubicBezTo>
                  <a:pt x="1197" y="9"/>
                  <a:pt x="1231" y="14"/>
                  <a:pt x="1265" y="21"/>
                </a:cubicBezTo>
                <a:cubicBezTo>
                  <a:pt x="1299" y="28"/>
                  <a:pt x="1333" y="36"/>
                  <a:pt x="1366" y="46"/>
                </a:cubicBezTo>
                <a:cubicBezTo>
                  <a:pt x="1399" y="56"/>
                  <a:pt x="1432" y="68"/>
                  <a:pt x="1464" y="81"/>
                </a:cubicBezTo>
                <a:cubicBezTo>
                  <a:pt x="1496" y="94"/>
                  <a:pt x="1527" y="109"/>
                  <a:pt x="1558" y="125"/>
                </a:cubicBezTo>
                <a:cubicBezTo>
                  <a:pt x="1588" y="142"/>
                  <a:pt x="1618" y="160"/>
                  <a:pt x="1647" y="179"/>
                </a:cubicBezTo>
                <a:cubicBezTo>
                  <a:pt x="1676" y="198"/>
                  <a:pt x="1703" y="219"/>
                  <a:pt x="1730" y="241"/>
                </a:cubicBezTo>
                <a:cubicBezTo>
                  <a:pt x="1757" y="263"/>
                  <a:pt x="1783" y="286"/>
                  <a:pt x="1807" y="310"/>
                </a:cubicBezTo>
                <a:cubicBezTo>
                  <a:pt x="1832" y="335"/>
                  <a:pt x="1855" y="361"/>
                  <a:pt x="1877" y="387"/>
                </a:cubicBezTo>
                <a:cubicBezTo>
                  <a:pt x="1899" y="414"/>
                  <a:pt x="1920" y="442"/>
                  <a:pt x="1939" y="471"/>
                </a:cubicBezTo>
                <a:cubicBezTo>
                  <a:pt x="1958" y="500"/>
                  <a:pt x="1976" y="529"/>
                  <a:pt x="1993" y="560"/>
                </a:cubicBezTo>
                <a:cubicBezTo>
                  <a:pt x="2009" y="590"/>
                  <a:pt x="2024" y="622"/>
                  <a:pt x="2038" y="654"/>
                </a:cubicBezTo>
                <a:cubicBezTo>
                  <a:pt x="2051" y="686"/>
                  <a:pt x="2062" y="718"/>
                  <a:pt x="2073" y="752"/>
                </a:cubicBezTo>
                <a:cubicBezTo>
                  <a:pt x="2083" y="785"/>
                  <a:pt x="2091" y="818"/>
                  <a:pt x="2098" y="852"/>
                </a:cubicBezTo>
                <a:cubicBezTo>
                  <a:pt x="2105" y="886"/>
                  <a:pt x="2110" y="921"/>
                  <a:pt x="2113" y="955"/>
                </a:cubicBezTo>
                <a:cubicBezTo>
                  <a:pt x="2116" y="990"/>
                  <a:pt x="2118" y="1024"/>
                  <a:pt x="2118" y="1059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45" name=""/>
          <p:cNvSpPr/>
          <p:nvPr/>
        </p:nvSpPr>
        <p:spPr>
          <a:xfrm>
            <a:off x="2172600" y="3212280"/>
            <a:ext cx="321840" cy="300600"/>
          </a:xfrm>
          <a:custGeom>
            <a:avLst/>
            <a:gdLst/>
            <a:ahLst/>
            <a:rect l="0" t="0" r="r" b="b"/>
            <a:pathLst>
              <a:path w="894" h="835">
                <a:moveTo>
                  <a:pt x="236" y="207"/>
                </a:moveTo>
                <a:cubicBezTo>
                  <a:pt x="204" y="239"/>
                  <a:pt x="180" y="278"/>
                  <a:pt x="166" y="318"/>
                </a:cubicBezTo>
                <a:cubicBezTo>
                  <a:pt x="155" y="349"/>
                  <a:pt x="121" y="365"/>
                  <a:pt x="90" y="354"/>
                </a:cubicBezTo>
                <a:cubicBezTo>
                  <a:pt x="59" y="343"/>
                  <a:pt x="43" y="309"/>
                  <a:pt x="54" y="279"/>
                </a:cubicBezTo>
                <a:cubicBezTo>
                  <a:pt x="74" y="221"/>
                  <a:pt x="107" y="168"/>
                  <a:pt x="152" y="123"/>
                </a:cubicBezTo>
                <a:cubicBezTo>
                  <a:pt x="314" y="-40"/>
                  <a:pt x="577" y="-40"/>
                  <a:pt x="741" y="121"/>
                </a:cubicBezTo>
                <a:lnTo>
                  <a:pt x="818" y="43"/>
                </a:lnTo>
                <a:cubicBezTo>
                  <a:pt x="831" y="31"/>
                  <a:pt x="850" y="27"/>
                  <a:pt x="867" y="34"/>
                </a:cubicBezTo>
                <a:cubicBezTo>
                  <a:pt x="883" y="41"/>
                  <a:pt x="894" y="57"/>
                  <a:pt x="894" y="75"/>
                </a:cubicBezTo>
                <a:lnTo>
                  <a:pt x="894" y="313"/>
                </a:lnTo>
                <a:cubicBezTo>
                  <a:pt x="894" y="338"/>
                  <a:pt x="874" y="358"/>
                  <a:pt x="850" y="358"/>
                </a:cubicBezTo>
                <a:lnTo>
                  <a:pt x="834" y="358"/>
                </a:lnTo>
                <a:lnTo>
                  <a:pt x="611" y="358"/>
                </a:lnTo>
                <a:cubicBezTo>
                  <a:pt x="592" y="358"/>
                  <a:pt x="576" y="347"/>
                  <a:pt x="569" y="330"/>
                </a:cubicBezTo>
                <a:cubicBezTo>
                  <a:pt x="562" y="313"/>
                  <a:pt x="566" y="294"/>
                  <a:pt x="579" y="281"/>
                </a:cubicBezTo>
                <a:lnTo>
                  <a:pt x="656" y="205"/>
                </a:lnTo>
                <a:cubicBezTo>
                  <a:pt x="539" y="91"/>
                  <a:pt x="352" y="91"/>
                  <a:pt x="236" y="207"/>
                </a:cubicBezTo>
                <a:moveTo>
                  <a:pt x="0" y="521"/>
                </a:moveTo>
                <a:cubicBezTo>
                  <a:pt x="0" y="497"/>
                  <a:pt x="20" y="477"/>
                  <a:pt x="45" y="477"/>
                </a:cubicBezTo>
                <a:lnTo>
                  <a:pt x="59" y="477"/>
                </a:lnTo>
                <a:lnTo>
                  <a:pt x="60" y="477"/>
                </a:lnTo>
                <a:lnTo>
                  <a:pt x="283" y="477"/>
                </a:lnTo>
                <a:cubicBezTo>
                  <a:pt x="301" y="477"/>
                  <a:pt x="317" y="488"/>
                  <a:pt x="324" y="504"/>
                </a:cubicBezTo>
                <a:cubicBezTo>
                  <a:pt x="331" y="521"/>
                  <a:pt x="328" y="540"/>
                  <a:pt x="315" y="553"/>
                </a:cubicBezTo>
                <a:lnTo>
                  <a:pt x="238" y="630"/>
                </a:lnTo>
                <a:cubicBezTo>
                  <a:pt x="355" y="745"/>
                  <a:pt x="542" y="744"/>
                  <a:pt x="658" y="628"/>
                </a:cubicBezTo>
                <a:cubicBezTo>
                  <a:pt x="691" y="595"/>
                  <a:pt x="714" y="557"/>
                  <a:pt x="729" y="516"/>
                </a:cubicBezTo>
                <a:cubicBezTo>
                  <a:pt x="740" y="485"/>
                  <a:pt x="774" y="469"/>
                  <a:pt x="805" y="480"/>
                </a:cubicBezTo>
                <a:cubicBezTo>
                  <a:pt x="835" y="491"/>
                  <a:pt x="852" y="525"/>
                  <a:pt x="841" y="556"/>
                </a:cubicBezTo>
                <a:cubicBezTo>
                  <a:pt x="821" y="613"/>
                  <a:pt x="788" y="667"/>
                  <a:pt x="742" y="713"/>
                </a:cubicBezTo>
                <a:cubicBezTo>
                  <a:pt x="579" y="875"/>
                  <a:pt x="317" y="876"/>
                  <a:pt x="154" y="715"/>
                </a:cubicBezTo>
                <a:lnTo>
                  <a:pt x="77" y="792"/>
                </a:lnTo>
                <a:cubicBezTo>
                  <a:pt x="64" y="805"/>
                  <a:pt x="45" y="809"/>
                  <a:pt x="28" y="802"/>
                </a:cubicBezTo>
                <a:cubicBezTo>
                  <a:pt x="11" y="795"/>
                  <a:pt x="0" y="779"/>
                  <a:pt x="0" y="761"/>
                </a:cubicBezTo>
                <a:lnTo>
                  <a:pt x="0" y="537"/>
                </a:lnTo>
                <a:lnTo>
                  <a:pt x="0" y="536"/>
                </a:lnTo>
                <a:lnTo>
                  <a:pt x="0" y="522"/>
                </a:lnTo>
                <a:lnTo>
                  <a:pt x="0" y="521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46" name=""/>
          <p:cNvSpPr txBox="1"/>
          <p:nvPr/>
        </p:nvSpPr>
        <p:spPr>
          <a:xfrm>
            <a:off x="609480" y="1660320"/>
            <a:ext cx="188595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职业规划不是一成不变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7" name=""/>
          <p:cNvSpPr txBox="1"/>
          <p:nvPr/>
        </p:nvSpPr>
        <p:spPr>
          <a:xfrm>
            <a:off x="1955880" y="3928320"/>
            <a:ext cx="8382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5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定期复盘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8" name=""/>
          <p:cNvSpPr/>
          <p:nvPr/>
        </p:nvSpPr>
        <p:spPr>
          <a:xfrm>
            <a:off x="1590480" y="4724280"/>
            <a:ext cx="1486440" cy="9720"/>
          </a:xfrm>
          <a:custGeom>
            <a:avLst/>
            <a:gdLst/>
            <a:ahLst/>
            <a:rect l="0" t="0" r="r" b="b"/>
            <a:pathLst>
              <a:path w="4129" h="27">
                <a:moveTo>
                  <a:pt x="0" y="0"/>
                </a:moveTo>
                <a:lnTo>
                  <a:pt x="4129" y="0"/>
                </a:lnTo>
                <a:lnTo>
                  <a:pt x="4129" y="27"/>
                </a:lnTo>
                <a:lnTo>
                  <a:pt x="0" y="27"/>
                </a:lnTo>
                <a:lnTo>
                  <a:pt x="0" y="0"/>
                </a:lnTo>
                <a:close/>
              </a:path>
            </a:pathLst>
          </a:custGeom>
          <a:solidFill>
            <a:srgbClr val="e2e8f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9" name=""/>
          <p:cNvSpPr txBox="1"/>
          <p:nvPr/>
        </p:nvSpPr>
        <p:spPr>
          <a:xfrm>
            <a:off x="1574640" y="4354200"/>
            <a:ext cx="16764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每学期评估目标与进展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0" name=""/>
          <p:cNvSpPr/>
          <p:nvPr/>
        </p:nvSpPr>
        <p:spPr>
          <a:xfrm>
            <a:off x="4376520" y="2757240"/>
            <a:ext cx="3439080" cy="2934000"/>
          </a:xfrm>
          <a:custGeom>
            <a:avLst/>
            <a:gdLst/>
            <a:ahLst/>
            <a:rect l="0" t="0" r="r" b="b"/>
            <a:pathLst>
              <a:path w="9553" h="8150">
                <a:moveTo>
                  <a:pt x="0" y="7952"/>
                </a:moveTo>
                <a:lnTo>
                  <a:pt x="0" y="199"/>
                </a:lnTo>
                <a:cubicBezTo>
                  <a:pt x="0" y="186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8"/>
                  <a:pt x="49" y="68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7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9354" y="0"/>
                </a:lnTo>
                <a:cubicBezTo>
                  <a:pt x="9367" y="0"/>
                  <a:pt x="9380" y="1"/>
                  <a:pt x="9393" y="4"/>
                </a:cubicBezTo>
                <a:cubicBezTo>
                  <a:pt x="9406" y="7"/>
                  <a:pt x="9418" y="10"/>
                  <a:pt x="9430" y="15"/>
                </a:cubicBezTo>
                <a:cubicBezTo>
                  <a:pt x="9442" y="20"/>
                  <a:pt x="9454" y="26"/>
                  <a:pt x="9464" y="34"/>
                </a:cubicBezTo>
                <a:cubicBezTo>
                  <a:pt x="9475" y="41"/>
                  <a:pt x="9485" y="49"/>
                  <a:pt x="9494" y="58"/>
                </a:cubicBezTo>
                <a:cubicBezTo>
                  <a:pt x="9504" y="68"/>
                  <a:pt x="9512" y="78"/>
                  <a:pt x="9519" y="88"/>
                </a:cubicBezTo>
                <a:cubicBezTo>
                  <a:pt x="9526" y="99"/>
                  <a:pt x="9532" y="111"/>
                  <a:pt x="9537" y="123"/>
                </a:cubicBezTo>
                <a:cubicBezTo>
                  <a:pt x="9542" y="135"/>
                  <a:pt x="9546" y="147"/>
                  <a:pt x="9549" y="160"/>
                </a:cubicBezTo>
                <a:cubicBezTo>
                  <a:pt x="9551" y="173"/>
                  <a:pt x="9553" y="186"/>
                  <a:pt x="9553" y="199"/>
                </a:cubicBezTo>
                <a:lnTo>
                  <a:pt x="9553" y="7952"/>
                </a:lnTo>
                <a:cubicBezTo>
                  <a:pt x="9553" y="7965"/>
                  <a:pt x="9551" y="7978"/>
                  <a:pt x="9549" y="7991"/>
                </a:cubicBezTo>
                <a:cubicBezTo>
                  <a:pt x="9546" y="8003"/>
                  <a:pt x="9542" y="8016"/>
                  <a:pt x="9537" y="8028"/>
                </a:cubicBezTo>
                <a:cubicBezTo>
                  <a:pt x="9532" y="8040"/>
                  <a:pt x="9526" y="8051"/>
                  <a:pt x="9519" y="8062"/>
                </a:cubicBezTo>
                <a:cubicBezTo>
                  <a:pt x="9512" y="8073"/>
                  <a:pt x="9504" y="8083"/>
                  <a:pt x="9494" y="8092"/>
                </a:cubicBezTo>
                <a:cubicBezTo>
                  <a:pt x="9485" y="8101"/>
                  <a:pt x="9475" y="8110"/>
                  <a:pt x="9464" y="8117"/>
                </a:cubicBezTo>
                <a:cubicBezTo>
                  <a:pt x="9454" y="8124"/>
                  <a:pt x="9442" y="8130"/>
                  <a:pt x="9430" y="8135"/>
                </a:cubicBezTo>
                <a:cubicBezTo>
                  <a:pt x="9418" y="8140"/>
                  <a:pt x="9406" y="8144"/>
                  <a:pt x="9393" y="8147"/>
                </a:cubicBezTo>
                <a:cubicBezTo>
                  <a:pt x="9380" y="8149"/>
                  <a:pt x="9367" y="8150"/>
                  <a:pt x="9354" y="8150"/>
                </a:cubicBezTo>
                <a:lnTo>
                  <a:pt x="199" y="8150"/>
                </a:lnTo>
                <a:cubicBezTo>
                  <a:pt x="186" y="8150"/>
                  <a:pt x="173" y="8149"/>
                  <a:pt x="160" y="8147"/>
                </a:cubicBezTo>
                <a:cubicBezTo>
                  <a:pt x="147" y="8144"/>
                  <a:pt x="135" y="8140"/>
                  <a:pt x="123" y="8135"/>
                </a:cubicBezTo>
                <a:cubicBezTo>
                  <a:pt x="111" y="8130"/>
                  <a:pt x="99" y="8124"/>
                  <a:pt x="88" y="8117"/>
                </a:cubicBezTo>
                <a:cubicBezTo>
                  <a:pt x="77" y="8110"/>
                  <a:pt x="67" y="8101"/>
                  <a:pt x="58" y="8092"/>
                </a:cubicBezTo>
                <a:cubicBezTo>
                  <a:pt x="49" y="8083"/>
                  <a:pt x="41" y="8073"/>
                  <a:pt x="34" y="8062"/>
                </a:cubicBezTo>
                <a:cubicBezTo>
                  <a:pt x="26" y="8051"/>
                  <a:pt x="20" y="8040"/>
                  <a:pt x="15" y="8028"/>
                </a:cubicBezTo>
                <a:cubicBezTo>
                  <a:pt x="10" y="8016"/>
                  <a:pt x="6" y="8003"/>
                  <a:pt x="4" y="7991"/>
                </a:cubicBezTo>
                <a:cubicBezTo>
                  <a:pt x="1" y="7978"/>
                  <a:pt x="0" y="7965"/>
                  <a:pt x="0" y="7952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1" name=""/>
          <p:cNvSpPr/>
          <p:nvPr/>
        </p:nvSpPr>
        <p:spPr>
          <a:xfrm>
            <a:off x="4376520" y="2757240"/>
            <a:ext cx="3439080" cy="2934000"/>
          </a:xfrm>
          <a:custGeom>
            <a:avLst/>
            <a:gdLst/>
            <a:ahLst/>
            <a:rect l="0" t="0" r="r" b="b"/>
            <a:pathLst>
              <a:path fill="none" w="9553" h="8150">
                <a:moveTo>
                  <a:pt x="0" y="7952"/>
                </a:moveTo>
                <a:lnTo>
                  <a:pt x="0" y="199"/>
                </a:lnTo>
                <a:cubicBezTo>
                  <a:pt x="0" y="186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8"/>
                  <a:pt x="49" y="68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7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9354" y="0"/>
                </a:lnTo>
                <a:cubicBezTo>
                  <a:pt x="9367" y="0"/>
                  <a:pt x="9380" y="1"/>
                  <a:pt x="9393" y="4"/>
                </a:cubicBezTo>
                <a:cubicBezTo>
                  <a:pt x="9406" y="7"/>
                  <a:pt x="9418" y="10"/>
                  <a:pt x="9430" y="15"/>
                </a:cubicBezTo>
                <a:cubicBezTo>
                  <a:pt x="9442" y="20"/>
                  <a:pt x="9454" y="26"/>
                  <a:pt x="9464" y="34"/>
                </a:cubicBezTo>
                <a:cubicBezTo>
                  <a:pt x="9475" y="41"/>
                  <a:pt x="9485" y="49"/>
                  <a:pt x="9494" y="58"/>
                </a:cubicBezTo>
                <a:cubicBezTo>
                  <a:pt x="9504" y="68"/>
                  <a:pt x="9512" y="78"/>
                  <a:pt x="9519" y="88"/>
                </a:cubicBezTo>
                <a:cubicBezTo>
                  <a:pt x="9526" y="99"/>
                  <a:pt x="9532" y="111"/>
                  <a:pt x="9537" y="123"/>
                </a:cubicBezTo>
                <a:cubicBezTo>
                  <a:pt x="9542" y="135"/>
                  <a:pt x="9546" y="147"/>
                  <a:pt x="9549" y="160"/>
                </a:cubicBezTo>
                <a:cubicBezTo>
                  <a:pt x="9551" y="173"/>
                  <a:pt x="9553" y="186"/>
                  <a:pt x="9553" y="199"/>
                </a:cubicBezTo>
                <a:lnTo>
                  <a:pt x="9553" y="7952"/>
                </a:lnTo>
                <a:cubicBezTo>
                  <a:pt x="9553" y="7965"/>
                  <a:pt x="9551" y="7978"/>
                  <a:pt x="9549" y="7991"/>
                </a:cubicBezTo>
                <a:cubicBezTo>
                  <a:pt x="9546" y="8003"/>
                  <a:pt x="9542" y="8016"/>
                  <a:pt x="9537" y="8028"/>
                </a:cubicBezTo>
                <a:cubicBezTo>
                  <a:pt x="9532" y="8040"/>
                  <a:pt x="9526" y="8051"/>
                  <a:pt x="9519" y="8062"/>
                </a:cubicBezTo>
                <a:cubicBezTo>
                  <a:pt x="9512" y="8073"/>
                  <a:pt x="9504" y="8083"/>
                  <a:pt x="9494" y="8092"/>
                </a:cubicBezTo>
                <a:cubicBezTo>
                  <a:pt x="9485" y="8101"/>
                  <a:pt x="9475" y="8110"/>
                  <a:pt x="9464" y="8117"/>
                </a:cubicBezTo>
                <a:cubicBezTo>
                  <a:pt x="9454" y="8124"/>
                  <a:pt x="9442" y="8130"/>
                  <a:pt x="9430" y="8135"/>
                </a:cubicBezTo>
                <a:cubicBezTo>
                  <a:pt x="9418" y="8140"/>
                  <a:pt x="9406" y="8144"/>
                  <a:pt x="9393" y="8147"/>
                </a:cubicBezTo>
                <a:cubicBezTo>
                  <a:pt x="9380" y="8149"/>
                  <a:pt x="9367" y="8150"/>
                  <a:pt x="9354" y="8150"/>
                </a:cubicBezTo>
                <a:lnTo>
                  <a:pt x="199" y="8150"/>
                </a:lnTo>
                <a:cubicBezTo>
                  <a:pt x="186" y="8150"/>
                  <a:pt x="173" y="8149"/>
                  <a:pt x="160" y="8147"/>
                </a:cubicBezTo>
                <a:cubicBezTo>
                  <a:pt x="147" y="8144"/>
                  <a:pt x="135" y="8140"/>
                  <a:pt x="123" y="8135"/>
                </a:cubicBezTo>
                <a:cubicBezTo>
                  <a:pt x="111" y="8130"/>
                  <a:pt x="99" y="8124"/>
                  <a:pt x="88" y="8117"/>
                </a:cubicBezTo>
                <a:cubicBezTo>
                  <a:pt x="77" y="8110"/>
                  <a:pt x="67" y="8101"/>
                  <a:pt x="58" y="8092"/>
                </a:cubicBezTo>
                <a:cubicBezTo>
                  <a:pt x="49" y="8083"/>
                  <a:pt x="41" y="8073"/>
                  <a:pt x="34" y="8062"/>
                </a:cubicBezTo>
                <a:cubicBezTo>
                  <a:pt x="26" y="8051"/>
                  <a:pt x="20" y="8040"/>
                  <a:pt x="15" y="8028"/>
                </a:cubicBezTo>
                <a:cubicBezTo>
                  <a:pt x="10" y="8016"/>
                  <a:pt x="6" y="8003"/>
                  <a:pt x="4" y="7991"/>
                </a:cubicBezTo>
                <a:cubicBezTo>
                  <a:pt x="1" y="7978"/>
                  <a:pt x="0" y="7965"/>
                  <a:pt x="0" y="7952"/>
                </a:cubicBezTo>
              </a:path>
            </a:pathLst>
          </a:custGeom>
          <a:ln w="9360">
            <a:solidFill>
              <a:srgbClr val="e2e8f0"/>
            </a:solidFill>
            <a:miter/>
          </a:ln>
        </p:spPr>
        <p:txBody>
          <a:bodyPr lIns="4680" rIns="4680" tIns="4680" bIns="468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2" name=""/>
          <p:cNvSpPr/>
          <p:nvPr/>
        </p:nvSpPr>
        <p:spPr>
          <a:xfrm>
            <a:off x="5714640" y="2990520"/>
            <a:ext cx="762480" cy="762480"/>
          </a:xfrm>
          <a:custGeom>
            <a:avLst/>
            <a:gdLst/>
            <a:ahLst/>
            <a:rect l="0" t="0" r="r" b="b"/>
            <a:pathLst>
              <a:path w="2118" h="2118">
                <a:moveTo>
                  <a:pt x="2118" y="1059"/>
                </a:moveTo>
                <a:cubicBezTo>
                  <a:pt x="2118" y="1093"/>
                  <a:pt x="2116" y="1128"/>
                  <a:pt x="2113" y="1162"/>
                </a:cubicBezTo>
                <a:cubicBezTo>
                  <a:pt x="2109" y="1197"/>
                  <a:pt x="2104" y="1232"/>
                  <a:pt x="2097" y="1266"/>
                </a:cubicBezTo>
                <a:cubicBezTo>
                  <a:pt x="2090" y="1300"/>
                  <a:pt x="2082" y="1334"/>
                  <a:pt x="2072" y="1367"/>
                </a:cubicBezTo>
                <a:cubicBezTo>
                  <a:pt x="2062" y="1400"/>
                  <a:pt x="2050" y="1433"/>
                  <a:pt x="2037" y="1465"/>
                </a:cubicBezTo>
                <a:cubicBezTo>
                  <a:pt x="2023" y="1497"/>
                  <a:pt x="2009" y="1528"/>
                  <a:pt x="1992" y="1559"/>
                </a:cubicBezTo>
                <a:cubicBezTo>
                  <a:pt x="1976" y="1589"/>
                  <a:pt x="1958" y="1619"/>
                  <a:pt x="1939" y="1648"/>
                </a:cubicBezTo>
                <a:cubicBezTo>
                  <a:pt x="1920" y="1677"/>
                  <a:pt x="1899" y="1704"/>
                  <a:pt x="1877" y="1731"/>
                </a:cubicBezTo>
                <a:cubicBezTo>
                  <a:pt x="1855" y="1758"/>
                  <a:pt x="1832" y="1784"/>
                  <a:pt x="1807" y="1808"/>
                </a:cubicBezTo>
                <a:cubicBezTo>
                  <a:pt x="1783" y="1833"/>
                  <a:pt x="1757" y="1856"/>
                  <a:pt x="1730" y="1878"/>
                </a:cubicBezTo>
                <a:cubicBezTo>
                  <a:pt x="1703" y="1900"/>
                  <a:pt x="1676" y="1920"/>
                  <a:pt x="1647" y="1940"/>
                </a:cubicBezTo>
                <a:cubicBezTo>
                  <a:pt x="1618" y="1959"/>
                  <a:pt x="1588" y="1977"/>
                  <a:pt x="1558" y="1993"/>
                </a:cubicBezTo>
                <a:cubicBezTo>
                  <a:pt x="1527" y="2009"/>
                  <a:pt x="1496" y="2024"/>
                  <a:pt x="1464" y="2038"/>
                </a:cubicBezTo>
                <a:cubicBezTo>
                  <a:pt x="1432" y="2051"/>
                  <a:pt x="1399" y="2062"/>
                  <a:pt x="1366" y="2073"/>
                </a:cubicBezTo>
                <a:cubicBezTo>
                  <a:pt x="1333" y="2083"/>
                  <a:pt x="1299" y="2091"/>
                  <a:pt x="1265" y="2098"/>
                </a:cubicBezTo>
                <a:cubicBezTo>
                  <a:pt x="1231" y="2105"/>
                  <a:pt x="1197" y="2110"/>
                  <a:pt x="1163" y="2113"/>
                </a:cubicBezTo>
                <a:cubicBezTo>
                  <a:pt x="1128" y="2116"/>
                  <a:pt x="1093" y="2118"/>
                  <a:pt x="1059" y="2118"/>
                </a:cubicBezTo>
                <a:cubicBezTo>
                  <a:pt x="1024" y="2118"/>
                  <a:pt x="990" y="2116"/>
                  <a:pt x="955" y="2113"/>
                </a:cubicBezTo>
                <a:cubicBezTo>
                  <a:pt x="921" y="2110"/>
                  <a:pt x="886" y="2105"/>
                  <a:pt x="852" y="2098"/>
                </a:cubicBezTo>
                <a:cubicBezTo>
                  <a:pt x="818" y="2091"/>
                  <a:pt x="785" y="2083"/>
                  <a:pt x="752" y="2073"/>
                </a:cubicBezTo>
                <a:cubicBezTo>
                  <a:pt x="718" y="2062"/>
                  <a:pt x="686" y="2051"/>
                  <a:pt x="654" y="2038"/>
                </a:cubicBezTo>
                <a:cubicBezTo>
                  <a:pt x="622" y="2024"/>
                  <a:pt x="591" y="2009"/>
                  <a:pt x="560" y="1993"/>
                </a:cubicBezTo>
                <a:cubicBezTo>
                  <a:pt x="529" y="1977"/>
                  <a:pt x="500" y="1959"/>
                  <a:pt x="471" y="1940"/>
                </a:cubicBezTo>
                <a:cubicBezTo>
                  <a:pt x="442" y="1920"/>
                  <a:pt x="414" y="1900"/>
                  <a:pt x="387" y="1878"/>
                </a:cubicBezTo>
                <a:cubicBezTo>
                  <a:pt x="361" y="1856"/>
                  <a:pt x="335" y="1833"/>
                  <a:pt x="310" y="1808"/>
                </a:cubicBezTo>
                <a:cubicBezTo>
                  <a:pt x="286" y="1784"/>
                  <a:pt x="263" y="1758"/>
                  <a:pt x="241" y="1731"/>
                </a:cubicBezTo>
                <a:cubicBezTo>
                  <a:pt x="219" y="1704"/>
                  <a:pt x="198" y="1677"/>
                  <a:pt x="179" y="1648"/>
                </a:cubicBezTo>
                <a:cubicBezTo>
                  <a:pt x="160" y="1619"/>
                  <a:pt x="142" y="1589"/>
                  <a:pt x="125" y="1559"/>
                </a:cubicBezTo>
                <a:cubicBezTo>
                  <a:pt x="109" y="1528"/>
                  <a:pt x="94" y="1497"/>
                  <a:pt x="81" y="1465"/>
                </a:cubicBezTo>
                <a:cubicBezTo>
                  <a:pt x="68" y="1433"/>
                  <a:pt x="56" y="1400"/>
                  <a:pt x="46" y="1367"/>
                </a:cubicBezTo>
                <a:cubicBezTo>
                  <a:pt x="36" y="1334"/>
                  <a:pt x="28" y="1300"/>
                  <a:pt x="21" y="1266"/>
                </a:cubicBezTo>
                <a:cubicBezTo>
                  <a:pt x="14" y="1232"/>
                  <a:pt x="9" y="1197"/>
                  <a:pt x="6" y="1162"/>
                </a:cubicBezTo>
                <a:cubicBezTo>
                  <a:pt x="2" y="1128"/>
                  <a:pt x="1" y="1093"/>
                  <a:pt x="0" y="1059"/>
                </a:cubicBezTo>
                <a:cubicBezTo>
                  <a:pt x="1" y="1024"/>
                  <a:pt x="2" y="990"/>
                  <a:pt x="6" y="955"/>
                </a:cubicBezTo>
                <a:cubicBezTo>
                  <a:pt x="9" y="921"/>
                  <a:pt x="14" y="886"/>
                  <a:pt x="21" y="852"/>
                </a:cubicBezTo>
                <a:cubicBezTo>
                  <a:pt x="28" y="818"/>
                  <a:pt x="36" y="785"/>
                  <a:pt x="46" y="752"/>
                </a:cubicBezTo>
                <a:cubicBezTo>
                  <a:pt x="56" y="718"/>
                  <a:pt x="68" y="686"/>
                  <a:pt x="81" y="654"/>
                </a:cubicBezTo>
                <a:cubicBezTo>
                  <a:pt x="94" y="622"/>
                  <a:pt x="109" y="590"/>
                  <a:pt x="125" y="560"/>
                </a:cubicBezTo>
                <a:cubicBezTo>
                  <a:pt x="142" y="529"/>
                  <a:pt x="160" y="500"/>
                  <a:pt x="179" y="471"/>
                </a:cubicBezTo>
                <a:cubicBezTo>
                  <a:pt x="198" y="442"/>
                  <a:pt x="219" y="414"/>
                  <a:pt x="241" y="387"/>
                </a:cubicBezTo>
                <a:cubicBezTo>
                  <a:pt x="263" y="361"/>
                  <a:pt x="286" y="335"/>
                  <a:pt x="310" y="310"/>
                </a:cubicBezTo>
                <a:cubicBezTo>
                  <a:pt x="335" y="286"/>
                  <a:pt x="361" y="263"/>
                  <a:pt x="387" y="241"/>
                </a:cubicBezTo>
                <a:cubicBezTo>
                  <a:pt x="414" y="219"/>
                  <a:pt x="442" y="198"/>
                  <a:pt x="471" y="179"/>
                </a:cubicBezTo>
                <a:cubicBezTo>
                  <a:pt x="500" y="160"/>
                  <a:pt x="529" y="142"/>
                  <a:pt x="560" y="125"/>
                </a:cubicBezTo>
                <a:cubicBezTo>
                  <a:pt x="591" y="109"/>
                  <a:pt x="622" y="94"/>
                  <a:pt x="654" y="81"/>
                </a:cubicBezTo>
                <a:cubicBezTo>
                  <a:pt x="686" y="68"/>
                  <a:pt x="718" y="56"/>
                  <a:pt x="752" y="46"/>
                </a:cubicBezTo>
                <a:cubicBezTo>
                  <a:pt x="785" y="36"/>
                  <a:pt x="818" y="28"/>
                  <a:pt x="852" y="21"/>
                </a:cubicBezTo>
                <a:cubicBezTo>
                  <a:pt x="886" y="14"/>
                  <a:pt x="921" y="9"/>
                  <a:pt x="955" y="6"/>
                </a:cubicBezTo>
                <a:cubicBezTo>
                  <a:pt x="990" y="2"/>
                  <a:pt x="1024" y="0"/>
                  <a:pt x="1059" y="0"/>
                </a:cubicBezTo>
                <a:cubicBezTo>
                  <a:pt x="1093" y="0"/>
                  <a:pt x="1128" y="2"/>
                  <a:pt x="1163" y="6"/>
                </a:cubicBezTo>
                <a:cubicBezTo>
                  <a:pt x="1197" y="9"/>
                  <a:pt x="1231" y="14"/>
                  <a:pt x="1265" y="21"/>
                </a:cubicBezTo>
                <a:cubicBezTo>
                  <a:pt x="1299" y="28"/>
                  <a:pt x="1333" y="36"/>
                  <a:pt x="1366" y="46"/>
                </a:cubicBezTo>
                <a:cubicBezTo>
                  <a:pt x="1399" y="56"/>
                  <a:pt x="1432" y="68"/>
                  <a:pt x="1464" y="81"/>
                </a:cubicBezTo>
                <a:cubicBezTo>
                  <a:pt x="1496" y="94"/>
                  <a:pt x="1527" y="109"/>
                  <a:pt x="1558" y="125"/>
                </a:cubicBezTo>
                <a:cubicBezTo>
                  <a:pt x="1588" y="142"/>
                  <a:pt x="1618" y="160"/>
                  <a:pt x="1647" y="179"/>
                </a:cubicBezTo>
                <a:cubicBezTo>
                  <a:pt x="1676" y="198"/>
                  <a:pt x="1703" y="219"/>
                  <a:pt x="1730" y="241"/>
                </a:cubicBezTo>
                <a:cubicBezTo>
                  <a:pt x="1757" y="263"/>
                  <a:pt x="1783" y="286"/>
                  <a:pt x="1807" y="310"/>
                </a:cubicBezTo>
                <a:cubicBezTo>
                  <a:pt x="1832" y="335"/>
                  <a:pt x="1855" y="361"/>
                  <a:pt x="1877" y="387"/>
                </a:cubicBezTo>
                <a:cubicBezTo>
                  <a:pt x="1899" y="414"/>
                  <a:pt x="1920" y="442"/>
                  <a:pt x="1939" y="471"/>
                </a:cubicBezTo>
                <a:cubicBezTo>
                  <a:pt x="1958" y="500"/>
                  <a:pt x="1976" y="529"/>
                  <a:pt x="1992" y="560"/>
                </a:cubicBezTo>
                <a:cubicBezTo>
                  <a:pt x="2009" y="590"/>
                  <a:pt x="2023" y="622"/>
                  <a:pt x="2037" y="654"/>
                </a:cubicBezTo>
                <a:cubicBezTo>
                  <a:pt x="2050" y="686"/>
                  <a:pt x="2062" y="718"/>
                  <a:pt x="2072" y="752"/>
                </a:cubicBezTo>
                <a:cubicBezTo>
                  <a:pt x="2082" y="785"/>
                  <a:pt x="2090" y="818"/>
                  <a:pt x="2097" y="852"/>
                </a:cubicBezTo>
                <a:cubicBezTo>
                  <a:pt x="2104" y="886"/>
                  <a:pt x="2109" y="921"/>
                  <a:pt x="2113" y="955"/>
                </a:cubicBezTo>
                <a:cubicBezTo>
                  <a:pt x="2116" y="990"/>
                  <a:pt x="2118" y="1024"/>
                  <a:pt x="2118" y="1059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53" name=""/>
          <p:cNvSpPr/>
          <p:nvPr/>
        </p:nvSpPr>
        <p:spPr>
          <a:xfrm>
            <a:off x="5905440" y="3212280"/>
            <a:ext cx="385920" cy="295200"/>
          </a:xfrm>
          <a:custGeom>
            <a:avLst/>
            <a:gdLst/>
            <a:ahLst/>
            <a:rect l="0" t="0" r="r" b="b"/>
            <a:pathLst>
              <a:path w="1072" h="820">
                <a:moveTo>
                  <a:pt x="465" y="818"/>
                </a:moveTo>
                <a:cubicBezTo>
                  <a:pt x="485" y="825"/>
                  <a:pt x="507" y="811"/>
                  <a:pt x="507" y="789"/>
                </a:cubicBezTo>
                <a:lnTo>
                  <a:pt x="507" y="86"/>
                </a:lnTo>
                <a:cubicBezTo>
                  <a:pt x="507" y="78"/>
                  <a:pt x="504" y="71"/>
                  <a:pt x="497" y="66"/>
                </a:cubicBezTo>
                <a:cubicBezTo>
                  <a:pt x="461" y="37"/>
                  <a:pt x="377" y="0"/>
                  <a:pt x="269" y="0"/>
                </a:cubicBezTo>
                <a:cubicBezTo>
                  <a:pt x="174" y="0"/>
                  <a:pt x="86" y="24"/>
                  <a:pt x="33" y="44"/>
                </a:cubicBezTo>
                <a:cubicBezTo>
                  <a:pt x="12" y="53"/>
                  <a:pt x="0" y="73"/>
                  <a:pt x="0" y="96"/>
                </a:cubicBezTo>
                <a:lnTo>
                  <a:pt x="0" y="786"/>
                </a:lnTo>
                <a:cubicBezTo>
                  <a:pt x="0" y="808"/>
                  <a:pt x="23" y="823"/>
                  <a:pt x="45" y="817"/>
                </a:cubicBezTo>
                <a:cubicBezTo>
                  <a:pt x="103" y="797"/>
                  <a:pt x="196" y="774"/>
                  <a:pt x="269" y="774"/>
                </a:cubicBezTo>
                <a:cubicBezTo>
                  <a:pt x="332" y="774"/>
                  <a:pt x="416" y="801"/>
                  <a:pt x="465" y="818"/>
                </a:cubicBezTo>
                <a:moveTo>
                  <a:pt x="608" y="818"/>
                </a:moveTo>
                <a:cubicBezTo>
                  <a:pt x="657" y="801"/>
                  <a:pt x="741" y="774"/>
                  <a:pt x="804" y="774"/>
                </a:cubicBezTo>
                <a:cubicBezTo>
                  <a:pt x="876" y="774"/>
                  <a:pt x="969" y="797"/>
                  <a:pt x="1027" y="817"/>
                </a:cubicBezTo>
                <a:cubicBezTo>
                  <a:pt x="1048" y="824"/>
                  <a:pt x="1072" y="808"/>
                  <a:pt x="1072" y="786"/>
                </a:cubicBezTo>
                <a:lnTo>
                  <a:pt x="1072" y="96"/>
                </a:lnTo>
                <a:cubicBezTo>
                  <a:pt x="1072" y="73"/>
                  <a:pt x="1060" y="53"/>
                  <a:pt x="1039" y="45"/>
                </a:cubicBezTo>
                <a:cubicBezTo>
                  <a:pt x="986" y="24"/>
                  <a:pt x="898" y="0"/>
                  <a:pt x="804" y="0"/>
                </a:cubicBezTo>
                <a:cubicBezTo>
                  <a:pt x="696" y="0"/>
                  <a:pt x="612" y="37"/>
                  <a:pt x="576" y="66"/>
                </a:cubicBezTo>
                <a:cubicBezTo>
                  <a:pt x="569" y="71"/>
                  <a:pt x="566" y="78"/>
                  <a:pt x="566" y="86"/>
                </a:cubicBezTo>
                <a:lnTo>
                  <a:pt x="566" y="789"/>
                </a:lnTo>
                <a:cubicBezTo>
                  <a:pt x="566" y="811"/>
                  <a:pt x="588" y="825"/>
                  <a:pt x="608" y="818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54" name=""/>
          <p:cNvSpPr txBox="1"/>
          <p:nvPr/>
        </p:nvSpPr>
        <p:spPr>
          <a:xfrm>
            <a:off x="1003320" y="4905360"/>
            <a:ext cx="266700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调整依据：</a:t>
            </a:r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行业变化（技术升级、政策导向）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5" name=""/>
          <p:cNvSpPr/>
          <p:nvPr/>
        </p:nvSpPr>
        <p:spPr>
          <a:xfrm>
            <a:off x="4614840" y="4495680"/>
            <a:ext cx="105120" cy="152640"/>
          </a:xfrm>
          <a:custGeom>
            <a:avLst/>
            <a:gdLst/>
            <a:ahLst/>
            <a:rect l="0" t="0" r="r" b="b"/>
            <a:pathLst>
              <a:path w="292" h="424">
                <a:moveTo>
                  <a:pt x="212" y="317"/>
                </a:moveTo>
                <a:cubicBezTo>
                  <a:pt x="220" y="291"/>
                  <a:pt x="237" y="268"/>
                  <a:pt x="253" y="246"/>
                </a:cubicBezTo>
                <a:cubicBezTo>
                  <a:pt x="257" y="240"/>
                  <a:pt x="262" y="234"/>
                  <a:pt x="266" y="228"/>
                </a:cubicBezTo>
                <a:cubicBezTo>
                  <a:pt x="282" y="205"/>
                  <a:pt x="292" y="176"/>
                  <a:pt x="292" y="145"/>
                </a:cubicBezTo>
                <a:cubicBezTo>
                  <a:pt x="292" y="65"/>
                  <a:pt x="226" y="0"/>
                  <a:pt x="146" y="0"/>
                </a:cubicBezTo>
                <a:cubicBezTo>
                  <a:pt x="65" y="0"/>
                  <a:pt x="0" y="65"/>
                  <a:pt x="0" y="145"/>
                </a:cubicBezTo>
                <a:cubicBezTo>
                  <a:pt x="0" y="176"/>
                  <a:pt x="9" y="205"/>
                  <a:pt x="26" y="228"/>
                </a:cubicBezTo>
                <a:cubicBezTo>
                  <a:pt x="30" y="234"/>
                  <a:pt x="34" y="240"/>
                  <a:pt x="38" y="246"/>
                </a:cubicBezTo>
                <a:cubicBezTo>
                  <a:pt x="55" y="268"/>
                  <a:pt x="71" y="291"/>
                  <a:pt x="79" y="317"/>
                </a:cubicBezTo>
                <a:lnTo>
                  <a:pt x="212" y="317"/>
                </a:lnTo>
                <a:moveTo>
                  <a:pt x="146" y="424"/>
                </a:moveTo>
                <a:cubicBezTo>
                  <a:pt x="183" y="424"/>
                  <a:pt x="212" y="394"/>
                  <a:pt x="212" y="357"/>
                </a:cubicBezTo>
                <a:lnTo>
                  <a:pt x="212" y="344"/>
                </a:lnTo>
                <a:lnTo>
                  <a:pt x="79" y="344"/>
                </a:lnTo>
                <a:lnTo>
                  <a:pt x="79" y="357"/>
                </a:lnTo>
                <a:cubicBezTo>
                  <a:pt x="79" y="394"/>
                  <a:pt x="109" y="424"/>
                  <a:pt x="146" y="424"/>
                </a:cubicBezTo>
                <a:moveTo>
                  <a:pt x="79" y="145"/>
                </a:moveTo>
                <a:cubicBezTo>
                  <a:pt x="79" y="153"/>
                  <a:pt x="73" y="159"/>
                  <a:pt x="66" y="159"/>
                </a:cubicBezTo>
                <a:cubicBezTo>
                  <a:pt x="58" y="159"/>
                  <a:pt x="52" y="153"/>
                  <a:pt x="52" y="145"/>
                </a:cubicBezTo>
                <a:cubicBezTo>
                  <a:pt x="52" y="94"/>
                  <a:pt x="94" y="53"/>
                  <a:pt x="146" y="53"/>
                </a:cubicBezTo>
                <a:cubicBezTo>
                  <a:pt x="153" y="53"/>
                  <a:pt x="159" y="59"/>
                  <a:pt x="159" y="66"/>
                </a:cubicBezTo>
                <a:cubicBezTo>
                  <a:pt x="159" y="73"/>
                  <a:pt x="153" y="79"/>
                  <a:pt x="146" y="79"/>
                </a:cubicBezTo>
                <a:cubicBezTo>
                  <a:pt x="109" y="79"/>
                  <a:pt x="79" y="109"/>
                  <a:pt x="79" y="145"/>
                </a:cubicBez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56" name=""/>
          <p:cNvSpPr txBox="1"/>
          <p:nvPr/>
        </p:nvSpPr>
        <p:spPr>
          <a:xfrm>
            <a:off x="5715000" y="3928320"/>
            <a:ext cx="8382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5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持续学习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7" name=""/>
          <p:cNvSpPr txBox="1"/>
          <p:nvPr/>
        </p:nvSpPr>
        <p:spPr>
          <a:xfrm>
            <a:off x="4797360" y="4430520"/>
            <a:ext cx="30175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关注行业动态：</a:t>
            </a:r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国家职业资格目录新增技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8" name=""/>
          <p:cNvSpPr/>
          <p:nvPr/>
        </p:nvSpPr>
        <p:spPr>
          <a:xfrm>
            <a:off x="4609800" y="5076720"/>
            <a:ext cx="190800" cy="133560"/>
          </a:xfrm>
          <a:custGeom>
            <a:avLst/>
            <a:gdLst/>
            <a:ahLst/>
            <a:rect l="0" t="0" r="r" b="b"/>
            <a:pathLst>
              <a:path w="530" h="371">
                <a:moveTo>
                  <a:pt x="266" y="0"/>
                </a:moveTo>
                <a:cubicBezTo>
                  <a:pt x="259" y="0"/>
                  <a:pt x="253" y="1"/>
                  <a:pt x="246" y="3"/>
                </a:cubicBezTo>
                <a:lnTo>
                  <a:pt x="13" y="87"/>
                </a:lnTo>
                <a:cubicBezTo>
                  <a:pt x="6" y="90"/>
                  <a:pt x="0" y="97"/>
                  <a:pt x="0" y="106"/>
                </a:cubicBezTo>
                <a:cubicBezTo>
                  <a:pt x="0" y="114"/>
                  <a:pt x="6" y="121"/>
                  <a:pt x="13" y="124"/>
                </a:cubicBezTo>
                <a:lnTo>
                  <a:pt x="61" y="142"/>
                </a:lnTo>
                <a:cubicBezTo>
                  <a:pt x="48" y="164"/>
                  <a:pt x="40" y="189"/>
                  <a:pt x="40" y="216"/>
                </a:cubicBezTo>
                <a:lnTo>
                  <a:pt x="40" y="239"/>
                </a:lnTo>
                <a:cubicBezTo>
                  <a:pt x="40" y="262"/>
                  <a:pt x="31" y="287"/>
                  <a:pt x="22" y="306"/>
                </a:cubicBezTo>
                <a:cubicBezTo>
                  <a:pt x="16" y="316"/>
                  <a:pt x="10" y="327"/>
                  <a:pt x="3" y="337"/>
                </a:cubicBezTo>
                <a:cubicBezTo>
                  <a:pt x="0" y="340"/>
                  <a:pt x="0" y="345"/>
                  <a:pt x="1" y="349"/>
                </a:cubicBezTo>
                <a:cubicBezTo>
                  <a:pt x="3" y="353"/>
                  <a:pt x="6" y="357"/>
                  <a:pt x="10" y="358"/>
                </a:cubicBezTo>
                <a:lnTo>
                  <a:pt x="63" y="371"/>
                </a:lnTo>
                <a:cubicBezTo>
                  <a:pt x="67" y="372"/>
                  <a:pt x="70" y="371"/>
                  <a:pt x="74" y="369"/>
                </a:cubicBezTo>
                <a:cubicBezTo>
                  <a:pt x="77" y="367"/>
                  <a:pt x="79" y="364"/>
                  <a:pt x="79" y="361"/>
                </a:cubicBezTo>
                <a:cubicBezTo>
                  <a:pt x="86" y="325"/>
                  <a:pt x="83" y="293"/>
                  <a:pt x="78" y="271"/>
                </a:cubicBezTo>
                <a:cubicBezTo>
                  <a:pt x="75" y="259"/>
                  <a:pt x="71" y="247"/>
                  <a:pt x="66" y="236"/>
                </a:cubicBezTo>
                <a:lnTo>
                  <a:pt x="66" y="216"/>
                </a:lnTo>
                <a:cubicBezTo>
                  <a:pt x="66" y="191"/>
                  <a:pt x="75" y="167"/>
                  <a:pt x="90" y="148"/>
                </a:cubicBezTo>
                <a:cubicBezTo>
                  <a:pt x="100" y="134"/>
                  <a:pt x="114" y="124"/>
                  <a:pt x="130" y="118"/>
                </a:cubicBezTo>
                <a:lnTo>
                  <a:pt x="261" y="67"/>
                </a:lnTo>
                <a:cubicBezTo>
                  <a:pt x="268" y="64"/>
                  <a:pt x="276" y="67"/>
                  <a:pt x="278" y="74"/>
                </a:cubicBezTo>
                <a:cubicBezTo>
                  <a:pt x="281" y="81"/>
                  <a:pt x="277" y="89"/>
                  <a:pt x="271" y="91"/>
                </a:cubicBezTo>
                <a:lnTo>
                  <a:pt x="140" y="142"/>
                </a:lnTo>
                <a:cubicBezTo>
                  <a:pt x="130" y="147"/>
                  <a:pt x="121" y="154"/>
                  <a:pt x="113" y="161"/>
                </a:cubicBezTo>
                <a:lnTo>
                  <a:pt x="246" y="209"/>
                </a:lnTo>
                <a:cubicBezTo>
                  <a:pt x="253" y="211"/>
                  <a:pt x="259" y="212"/>
                  <a:pt x="266" y="212"/>
                </a:cubicBezTo>
                <a:cubicBezTo>
                  <a:pt x="273" y="212"/>
                  <a:pt x="279" y="211"/>
                  <a:pt x="285" y="209"/>
                </a:cubicBezTo>
                <a:lnTo>
                  <a:pt x="517" y="124"/>
                </a:lnTo>
                <a:cubicBezTo>
                  <a:pt x="525" y="121"/>
                  <a:pt x="530" y="114"/>
                  <a:pt x="530" y="106"/>
                </a:cubicBezTo>
                <a:cubicBezTo>
                  <a:pt x="530" y="97"/>
                  <a:pt x="525" y="90"/>
                  <a:pt x="517" y="87"/>
                </a:cubicBezTo>
                <a:lnTo>
                  <a:pt x="286" y="3"/>
                </a:lnTo>
                <a:cubicBezTo>
                  <a:pt x="279" y="1"/>
                  <a:pt x="273" y="0"/>
                  <a:pt x="266" y="0"/>
                </a:cubicBezTo>
                <a:moveTo>
                  <a:pt x="106" y="312"/>
                </a:moveTo>
                <a:cubicBezTo>
                  <a:pt x="106" y="341"/>
                  <a:pt x="178" y="371"/>
                  <a:pt x="266" y="371"/>
                </a:cubicBezTo>
                <a:cubicBezTo>
                  <a:pt x="354" y="371"/>
                  <a:pt x="425" y="341"/>
                  <a:pt x="425" y="312"/>
                </a:cubicBezTo>
                <a:lnTo>
                  <a:pt x="412" y="191"/>
                </a:lnTo>
                <a:lnTo>
                  <a:pt x="294" y="234"/>
                </a:lnTo>
                <a:cubicBezTo>
                  <a:pt x="285" y="237"/>
                  <a:pt x="276" y="239"/>
                  <a:pt x="266" y="239"/>
                </a:cubicBezTo>
                <a:cubicBezTo>
                  <a:pt x="256" y="239"/>
                  <a:pt x="246" y="237"/>
                  <a:pt x="237" y="234"/>
                </a:cubicBezTo>
                <a:lnTo>
                  <a:pt x="119" y="191"/>
                </a:lnTo>
                <a:lnTo>
                  <a:pt x="106" y="312"/>
                </a:ln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59" name=""/>
          <p:cNvSpPr txBox="1"/>
          <p:nvPr/>
        </p:nvSpPr>
        <p:spPr>
          <a:xfrm>
            <a:off x="4797360" y="467820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能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0" name=""/>
          <p:cNvSpPr txBox="1"/>
          <p:nvPr/>
        </p:nvSpPr>
        <p:spPr>
          <a:xfrm>
            <a:off x="4873680" y="500220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补充技能：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1" name=""/>
          <p:cNvSpPr txBox="1"/>
          <p:nvPr/>
        </p:nvSpPr>
        <p:spPr>
          <a:xfrm>
            <a:off x="5635800" y="5005440"/>
            <a:ext cx="8229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Coursera/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2" name=""/>
          <p:cNvSpPr txBox="1"/>
          <p:nvPr/>
        </p:nvSpPr>
        <p:spPr>
          <a:xfrm>
            <a:off x="6304680" y="500220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中国大学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3" name=""/>
          <p:cNvSpPr txBox="1"/>
          <p:nvPr/>
        </p:nvSpPr>
        <p:spPr>
          <a:xfrm>
            <a:off x="6914520" y="5005440"/>
            <a:ext cx="47484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MOOC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4" name=""/>
          <p:cNvSpPr txBox="1"/>
          <p:nvPr/>
        </p:nvSpPr>
        <p:spPr>
          <a:xfrm>
            <a:off x="7388640" y="500220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课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5" name=""/>
          <p:cNvSpPr/>
          <p:nvPr/>
        </p:nvSpPr>
        <p:spPr>
          <a:xfrm>
            <a:off x="8129520" y="2757240"/>
            <a:ext cx="3448440" cy="2934000"/>
          </a:xfrm>
          <a:custGeom>
            <a:avLst/>
            <a:gdLst/>
            <a:ahLst/>
            <a:rect l="0" t="0" r="r" b="b"/>
            <a:pathLst>
              <a:path w="9579" h="8150">
                <a:moveTo>
                  <a:pt x="0" y="7952"/>
                </a:moveTo>
                <a:lnTo>
                  <a:pt x="0" y="199"/>
                </a:lnTo>
                <a:cubicBezTo>
                  <a:pt x="0" y="186"/>
                  <a:pt x="1" y="173"/>
                  <a:pt x="3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3" y="88"/>
                </a:cubicBezTo>
                <a:cubicBezTo>
                  <a:pt x="40" y="78"/>
                  <a:pt x="49" y="68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7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9380" y="0"/>
                </a:lnTo>
                <a:cubicBezTo>
                  <a:pt x="9393" y="0"/>
                  <a:pt x="9406" y="1"/>
                  <a:pt x="9419" y="4"/>
                </a:cubicBezTo>
                <a:cubicBezTo>
                  <a:pt x="9432" y="7"/>
                  <a:pt x="9444" y="10"/>
                  <a:pt x="9456" y="15"/>
                </a:cubicBezTo>
                <a:cubicBezTo>
                  <a:pt x="9468" y="20"/>
                  <a:pt x="9480" y="26"/>
                  <a:pt x="9490" y="34"/>
                </a:cubicBezTo>
                <a:cubicBezTo>
                  <a:pt x="9501" y="41"/>
                  <a:pt x="9511" y="49"/>
                  <a:pt x="9520" y="58"/>
                </a:cubicBezTo>
                <a:cubicBezTo>
                  <a:pt x="9530" y="68"/>
                  <a:pt x="9538" y="78"/>
                  <a:pt x="9545" y="88"/>
                </a:cubicBezTo>
                <a:cubicBezTo>
                  <a:pt x="9552" y="99"/>
                  <a:pt x="9559" y="111"/>
                  <a:pt x="9563" y="123"/>
                </a:cubicBezTo>
                <a:cubicBezTo>
                  <a:pt x="9568" y="135"/>
                  <a:pt x="9572" y="147"/>
                  <a:pt x="9575" y="160"/>
                </a:cubicBezTo>
                <a:cubicBezTo>
                  <a:pt x="9577" y="173"/>
                  <a:pt x="9579" y="186"/>
                  <a:pt x="9579" y="199"/>
                </a:cubicBezTo>
                <a:lnTo>
                  <a:pt x="9579" y="7952"/>
                </a:lnTo>
                <a:cubicBezTo>
                  <a:pt x="9579" y="7965"/>
                  <a:pt x="9577" y="7978"/>
                  <a:pt x="9575" y="7991"/>
                </a:cubicBezTo>
                <a:cubicBezTo>
                  <a:pt x="9572" y="8003"/>
                  <a:pt x="9568" y="8016"/>
                  <a:pt x="9563" y="8028"/>
                </a:cubicBezTo>
                <a:cubicBezTo>
                  <a:pt x="9559" y="8040"/>
                  <a:pt x="9552" y="8051"/>
                  <a:pt x="9545" y="8062"/>
                </a:cubicBezTo>
                <a:cubicBezTo>
                  <a:pt x="9538" y="8073"/>
                  <a:pt x="9530" y="8083"/>
                  <a:pt x="9520" y="8092"/>
                </a:cubicBezTo>
                <a:cubicBezTo>
                  <a:pt x="9511" y="8101"/>
                  <a:pt x="9501" y="8110"/>
                  <a:pt x="9490" y="8117"/>
                </a:cubicBezTo>
                <a:cubicBezTo>
                  <a:pt x="9480" y="8124"/>
                  <a:pt x="9468" y="8130"/>
                  <a:pt x="9456" y="8135"/>
                </a:cubicBezTo>
                <a:cubicBezTo>
                  <a:pt x="9444" y="8140"/>
                  <a:pt x="9432" y="8144"/>
                  <a:pt x="9419" y="8147"/>
                </a:cubicBezTo>
                <a:cubicBezTo>
                  <a:pt x="9406" y="8149"/>
                  <a:pt x="9393" y="8150"/>
                  <a:pt x="9380" y="8150"/>
                </a:cubicBezTo>
                <a:lnTo>
                  <a:pt x="198" y="8150"/>
                </a:lnTo>
                <a:cubicBezTo>
                  <a:pt x="185" y="8150"/>
                  <a:pt x="172" y="8149"/>
                  <a:pt x="159" y="8147"/>
                </a:cubicBezTo>
                <a:cubicBezTo>
                  <a:pt x="147" y="8144"/>
                  <a:pt x="134" y="8140"/>
                  <a:pt x="122" y="8135"/>
                </a:cubicBezTo>
                <a:cubicBezTo>
                  <a:pt x="110" y="8130"/>
                  <a:pt x="99" y="8124"/>
                  <a:pt x="88" y="8117"/>
                </a:cubicBezTo>
                <a:cubicBezTo>
                  <a:pt x="77" y="8110"/>
                  <a:pt x="67" y="8101"/>
                  <a:pt x="58" y="8092"/>
                </a:cubicBezTo>
                <a:cubicBezTo>
                  <a:pt x="49" y="8083"/>
                  <a:pt x="40" y="8073"/>
                  <a:pt x="33" y="8062"/>
                </a:cubicBezTo>
                <a:cubicBezTo>
                  <a:pt x="26" y="8051"/>
                  <a:pt x="20" y="8040"/>
                  <a:pt x="15" y="8028"/>
                </a:cubicBezTo>
                <a:cubicBezTo>
                  <a:pt x="10" y="8016"/>
                  <a:pt x="6" y="8003"/>
                  <a:pt x="3" y="7991"/>
                </a:cubicBezTo>
                <a:cubicBezTo>
                  <a:pt x="1" y="7978"/>
                  <a:pt x="0" y="7965"/>
                  <a:pt x="0" y="7952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6" name=""/>
          <p:cNvSpPr/>
          <p:nvPr/>
        </p:nvSpPr>
        <p:spPr>
          <a:xfrm>
            <a:off x="8129520" y="2757240"/>
            <a:ext cx="3448440" cy="2934000"/>
          </a:xfrm>
          <a:custGeom>
            <a:avLst/>
            <a:gdLst/>
            <a:ahLst/>
            <a:rect l="0" t="0" r="r" b="b"/>
            <a:pathLst>
              <a:path fill="none" w="9579" h="8150">
                <a:moveTo>
                  <a:pt x="0" y="7952"/>
                </a:moveTo>
                <a:lnTo>
                  <a:pt x="0" y="199"/>
                </a:lnTo>
                <a:cubicBezTo>
                  <a:pt x="0" y="186"/>
                  <a:pt x="1" y="173"/>
                  <a:pt x="3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3" y="88"/>
                </a:cubicBezTo>
                <a:cubicBezTo>
                  <a:pt x="40" y="78"/>
                  <a:pt x="49" y="68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7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9380" y="0"/>
                </a:lnTo>
                <a:cubicBezTo>
                  <a:pt x="9393" y="0"/>
                  <a:pt x="9406" y="1"/>
                  <a:pt x="9419" y="4"/>
                </a:cubicBezTo>
                <a:cubicBezTo>
                  <a:pt x="9432" y="7"/>
                  <a:pt x="9444" y="10"/>
                  <a:pt x="9456" y="15"/>
                </a:cubicBezTo>
                <a:cubicBezTo>
                  <a:pt x="9468" y="20"/>
                  <a:pt x="9480" y="26"/>
                  <a:pt x="9490" y="34"/>
                </a:cubicBezTo>
                <a:cubicBezTo>
                  <a:pt x="9501" y="41"/>
                  <a:pt x="9511" y="49"/>
                  <a:pt x="9520" y="58"/>
                </a:cubicBezTo>
                <a:cubicBezTo>
                  <a:pt x="9530" y="68"/>
                  <a:pt x="9538" y="78"/>
                  <a:pt x="9545" y="88"/>
                </a:cubicBezTo>
                <a:cubicBezTo>
                  <a:pt x="9552" y="99"/>
                  <a:pt x="9559" y="111"/>
                  <a:pt x="9563" y="123"/>
                </a:cubicBezTo>
                <a:cubicBezTo>
                  <a:pt x="9568" y="135"/>
                  <a:pt x="9572" y="147"/>
                  <a:pt x="9575" y="160"/>
                </a:cubicBezTo>
                <a:cubicBezTo>
                  <a:pt x="9577" y="173"/>
                  <a:pt x="9579" y="186"/>
                  <a:pt x="9579" y="199"/>
                </a:cubicBezTo>
                <a:lnTo>
                  <a:pt x="9579" y="7952"/>
                </a:lnTo>
                <a:cubicBezTo>
                  <a:pt x="9579" y="7965"/>
                  <a:pt x="9577" y="7978"/>
                  <a:pt x="9575" y="7991"/>
                </a:cubicBezTo>
                <a:cubicBezTo>
                  <a:pt x="9572" y="8003"/>
                  <a:pt x="9568" y="8016"/>
                  <a:pt x="9563" y="8028"/>
                </a:cubicBezTo>
                <a:cubicBezTo>
                  <a:pt x="9559" y="8040"/>
                  <a:pt x="9552" y="8051"/>
                  <a:pt x="9545" y="8062"/>
                </a:cubicBezTo>
                <a:cubicBezTo>
                  <a:pt x="9538" y="8073"/>
                  <a:pt x="9530" y="8083"/>
                  <a:pt x="9520" y="8092"/>
                </a:cubicBezTo>
                <a:cubicBezTo>
                  <a:pt x="9511" y="8101"/>
                  <a:pt x="9501" y="8110"/>
                  <a:pt x="9490" y="8117"/>
                </a:cubicBezTo>
                <a:cubicBezTo>
                  <a:pt x="9480" y="8124"/>
                  <a:pt x="9468" y="8130"/>
                  <a:pt x="9456" y="8135"/>
                </a:cubicBezTo>
                <a:cubicBezTo>
                  <a:pt x="9444" y="8140"/>
                  <a:pt x="9432" y="8144"/>
                  <a:pt x="9419" y="8147"/>
                </a:cubicBezTo>
                <a:cubicBezTo>
                  <a:pt x="9406" y="8149"/>
                  <a:pt x="9393" y="8150"/>
                  <a:pt x="9380" y="8150"/>
                </a:cubicBezTo>
                <a:lnTo>
                  <a:pt x="198" y="8150"/>
                </a:lnTo>
                <a:cubicBezTo>
                  <a:pt x="185" y="8150"/>
                  <a:pt x="172" y="8149"/>
                  <a:pt x="159" y="8147"/>
                </a:cubicBezTo>
                <a:cubicBezTo>
                  <a:pt x="147" y="8144"/>
                  <a:pt x="134" y="8140"/>
                  <a:pt x="122" y="8135"/>
                </a:cubicBezTo>
                <a:cubicBezTo>
                  <a:pt x="110" y="8130"/>
                  <a:pt x="99" y="8124"/>
                  <a:pt x="88" y="8117"/>
                </a:cubicBezTo>
                <a:cubicBezTo>
                  <a:pt x="77" y="8110"/>
                  <a:pt x="67" y="8101"/>
                  <a:pt x="58" y="8092"/>
                </a:cubicBezTo>
                <a:cubicBezTo>
                  <a:pt x="49" y="8083"/>
                  <a:pt x="40" y="8073"/>
                  <a:pt x="33" y="8062"/>
                </a:cubicBezTo>
                <a:cubicBezTo>
                  <a:pt x="26" y="8051"/>
                  <a:pt x="20" y="8040"/>
                  <a:pt x="15" y="8028"/>
                </a:cubicBezTo>
                <a:cubicBezTo>
                  <a:pt x="10" y="8016"/>
                  <a:pt x="6" y="8003"/>
                  <a:pt x="3" y="7991"/>
                </a:cubicBezTo>
                <a:cubicBezTo>
                  <a:pt x="1" y="7978"/>
                  <a:pt x="0" y="7965"/>
                  <a:pt x="0" y="7952"/>
                </a:cubicBezTo>
              </a:path>
            </a:pathLst>
          </a:custGeom>
          <a:ln w="9360">
            <a:solidFill>
              <a:srgbClr val="e2e8f0"/>
            </a:solidFill>
            <a:miter/>
          </a:ln>
        </p:spPr>
        <p:txBody>
          <a:bodyPr lIns="4680" rIns="4680" tIns="4680" bIns="468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7" name=""/>
          <p:cNvSpPr/>
          <p:nvPr/>
        </p:nvSpPr>
        <p:spPr>
          <a:xfrm>
            <a:off x="9477360" y="2990520"/>
            <a:ext cx="762120" cy="762480"/>
          </a:xfrm>
          <a:custGeom>
            <a:avLst/>
            <a:gdLst/>
            <a:ahLst/>
            <a:rect l="0" t="0" r="r" b="b"/>
            <a:pathLst>
              <a:path w="2117" h="2118">
                <a:moveTo>
                  <a:pt x="2117" y="1059"/>
                </a:moveTo>
                <a:cubicBezTo>
                  <a:pt x="2117" y="1093"/>
                  <a:pt x="2116" y="1128"/>
                  <a:pt x="2112" y="1162"/>
                </a:cubicBezTo>
                <a:cubicBezTo>
                  <a:pt x="2109" y="1197"/>
                  <a:pt x="2104" y="1232"/>
                  <a:pt x="2097" y="1266"/>
                </a:cubicBezTo>
                <a:cubicBezTo>
                  <a:pt x="2090" y="1300"/>
                  <a:pt x="2082" y="1334"/>
                  <a:pt x="2072" y="1367"/>
                </a:cubicBezTo>
                <a:cubicBezTo>
                  <a:pt x="2062" y="1400"/>
                  <a:pt x="2050" y="1433"/>
                  <a:pt x="2037" y="1465"/>
                </a:cubicBezTo>
                <a:cubicBezTo>
                  <a:pt x="2023" y="1497"/>
                  <a:pt x="2009" y="1528"/>
                  <a:pt x="1992" y="1559"/>
                </a:cubicBezTo>
                <a:cubicBezTo>
                  <a:pt x="1976" y="1589"/>
                  <a:pt x="1958" y="1619"/>
                  <a:pt x="1939" y="1648"/>
                </a:cubicBezTo>
                <a:cubicBezTo>
                  <a:pt x="1920" y="1677"/>
                  <a:pt x="1899" y="1704"/>
                  <a:pt x="1877" y="1731"/>
                </a:cubicBezTo>
                <a:cubicBezTo>
                  <a:pt x="1855" y="1758"/>
                  <a:pt x="1832" y="1784"/>
                  <a:pt x="1807" y="1808"/>
                </a:cubicBezTo>
                <a:cubicBezTo>
                  <a:pt x="1783" y="1833"/>
                  <a:pt x="1757" y="1856"/>
                  <a:pt x="1730" y="1878"/>
                </a:cubicBezTo>
                <a:cubicBezTo>
                  <a:pt x="1703" y="1900"/>
                  <a:pt x="1676" y="1920"/>
                  <a:pt x="1647" y="1940"/>
                </a:cubicBezTo>
                <a:cubicBezTo>
                  <a:pt x="1618" y="1959"/>
                  <a:pt x="1588" y="1977"/>
                  <a:pt x="1558" y="1993"/>
                </a:cubicBezTo>
                <a:cubicBezTo>
                  <a:pt x="1527" y="2009"/>
                  <a:pt x="1496" y="2024"/>
                  <a:pt x="1464" y="2038"/>
                </a:cubicBezTo>
                <a:cubicBezTo>
                  <a:pt x="1432" y="2051"/>
                  <a:pt x="1399" y="2062"/>
                  <a:pt x="1366" y="2073"/>
                </a:cubicBezTo>
                <a:cubicBezTo>
                  <a:pt x="1333" y="2083"/>
                  <a:pt x="1299" y="2091"/>
                  <a:pt x="1265" y="2098"/>
                </a:cubicBezTo>
                <a:cubicBezTo>
                  <a:pt x="1231" y="2105"/>
                  <a:pt x="1197" y="2110"/>
                  <a:pt x="1163" y="2113"/>
                </a:cubicBezTo>
                <a:cubicBezTo>
                  <a:pt x="1128" y="2116"/>
                  <a:pt x="1094" y="2118"/>
                  <a:pt x="1059" y="2118"/>
                </a:cubicBezTo>
                <a:cubicBezTo>
                  <a:pt x="1024" y="2118"/>
                  <a:pt x="990" y="2116"/>
                  <a:pt x="955" y="2113"/>
                </a:cubicBezTo>
                <a:cubicBezTo>
                  <a:pt x="921" y="2110"/>
                  <a:pt x="886" y="2105"/>
                  <a:pt x="852" y="2098"/>
                </a:cubicBezTo>
                <a:cubicBezTo>
                  <a:pt x="818" y="2091"/>
                  <a:pt x="785" y="2083"/>
                  <a:pt x="752" y="2073"/>
                </a:cubicBezTo>
                <a:cubicBezTo>
                  <a:pt x="718" y="2062"/>
                  <a:pt x="686" y="2051"/>
                  <a:pt x="654" y="2038"/>
                </a:cubicBezTo>
                <a:cubicBezTo>
                  <a:pt x="622" y="2024"/>
                  <a:pt x="591" y="2009"/>
                  <a:pt x="560" y="1993"/>
                </a:cubicBezTo>
                <a:cubicBezTo>
                  <a:pt x="529" y="1977"/>
                  <a:pt x="500" y="1959"/>
                  <a:pt x="471" y="1940"/>
                </a:cubicBezTo>
                <a:cubicBezTo>
                  <a:pt x="442" y="1920"/>
                  <a:pt x="414" y="1900"/>
                  <a:pt x="387" y="1878"/>
                </a:cubicBezTo>
                <a:cubicBezTo>
                  <a:pt x="361" y="1856"/>
                  <a:pt x="335" y="1833"/>
                  <a:pt x="311" y="1808"/>
                </a:cubicBezTo>
                <a:cubicBezTo>
                  <a:pt x="286" y="1784"/>
                  <a:pt x="263" y="1758"/>
                  <a:pt x="241" y="1731"/>
                </a:cubicBezTo>
                <a:cubicBezTo>
                  <a:pt x="219" y="1704"/>
                  <a:pt x="198" y="1677"/>
                  <a:pt x="179" y="1648"/>
                </a:cubicBezTo>
                <a:cubicBezTo>
                  <a:pt x="160" y="1619"/>
                  <a:pt x="142" y="1589"/>
                  <a:pt x="126" y="1559"/>
                </a:cubicBezTo>
                <a:cubicBezTo>
                  <a:pt x="108" y="1528"/>
                  <a:pt x="93" y="1497"/>
                  <a:pt x="80" y="1465"/>
                </a:cubicBezTo>
                <a:cubicBezTo>
                  <a:pt x="67" y="1433"/>
                  <a:pt x="55" y="1400"/>
                  <a:pt x="45" y="1367"/>
                </a:cubicBezTo>
                <a:cubicBezTo>
                  <a:pt x="35" y="1334"/>
                  <a:pt x="27" y="1300"/>
                  <a:pt x="20" y="1266"/>
                </a:cubicBezTo>
                <a:cubicBezTo>
                  <a:pt x="13" y="1232"/>
                  <a:pt x="8" y="1197"/>
                  <a:pt x="5" y="1162"/>
                </a:cubicBezTo>
                <a:cubicBezTo>
                  <a:pt x="1" y="1128"/>
                  <a:pt x="0" y="1093"/>
                  <a:pt x="0" y="1059"/>
                </a:cubicBezTo>
                <a:cubicBezTo>
                  <a:pt x="0" y="1024"/>
                  <a:pt x="1" y="990"/>
                  <a:pt x="5" y="955"/>
                </a:cubicBezTo>
                <a:cubicBezTo>
                  <a:pt x="8" y="921"/>
                  <a:pt x="13" y="886"/>
                  <a:pt x="20" y="852"/>
                </a:cubicBezTo>
                <a:cubicBezTo>
                  <a:pt x="27" y="818"/>
                  <a:pt x="35" y="785"/>
                  <a:pt x="45" y="752"/>
                </a:cubicBezTo>
                <a:cubicBezTo>
                  <a:pt x="55" y="718"/>
                  <a:pt x="67" y="686"/>
                  <a:pt x="80" y="654"/>
                </a:cubicBezTo>
                <a:cubicBezTo>
                  <a:pt x="93" y="622"/>
                  <a:pt x="108" y="590"/>
                  <a:pt x="126" y="560"/>
                </a:cubicBezTo>
                <a:cubicBezTo>
                  <a:pt x="142" y="529"/>
                  <a:pt x="160" y="500"/>
                  <a:pt x="179" y="471"/>
                </a:cubicBezTo>
                <a:cubicBezTo>
                  <a:pt x="198" y="442"/>
                  <a:pt x="219" y="414"/>
                  <a:pt x="241" y="387"/>
                </a:cubicBezTo>
                <a:cubicBezTo>
                  <a:pt x="263" y="361"/>
                  <a:pt x="286" y="335"/>
                  <a:pt x="311" y="310"/>
                </a:cubicBezTo>
                <a:cubicBezTo>
                  <a:pt x="335" y="286"/>
                  <a:pt x="361" y="263"/>
                  <a:pt x="387" y="241"/>
                </a:cubicBezTo>
                <a:cubicBezTo>
                  <a:pt x="414" y="219"/>
                  <a:pt x="442" y="198"/>
                  <a:pt x="471" y="179"/>
                </a:cubicBezTo>
                <a:cubicBezTo>
                  <a:pt x="500" y="160"/>
                  <a:pt x="529" y="142"/>
                  <a:pt x="560" y="125"/>
                </a:cubicBezTo>
                <a:cubicBezTo>
                  <a:pt x="591" y="109"/>
                  <a:pt x="622" y="94"/>
                  <a:pt x="654" y="81"/>
                </a:cubicBezTo>
                <a:cubicBezTo>
                  <a:pt x="686" y="68"/>
                  <a:pt x="718" y="56"/>
                  <a:pt x="752" y="46"/>
                </a:cubicBezTo>
                <a:cubicBezTo>
                  <a:pt x="785" y="36"/>
                  <a:pt x="818" y="28"/>
                  <a:pt x="852" y="21"/>
                </a:cubicBezTo>
                <a:cubicBezTo>
                  <a:pt x="886" y="14"/>
                  <a:pt x="921" y="9"/>
                  <a:pt x="955" y="6"/>
                </a:cubicBezTo>
                <a:cubicBezTo>
                  <a:pt x="990" y="2"/>
                  <a:pt x="1024" y="0"/>
                  <a:pt x="1059" y="0"/>
                </a:cubicBezTo>
                <a:cubicBezTo>
                  <a:pt x="1094" y="0"/>
                  <a:pt x="1128" y="2"/>
                  <a:pt x="1163" y="6"/>
                </a:cubicBezTo>
                <a:cubicBezTo>
                  <a:pt x="1197" y="9"/>
                  <a:pt x="1231" y="14"/>
                  <a:pt x="1265" y="21"/>
                </a:cubicBezTo>
                <a:cubicBezTo>
                  <a:pt x="1299" y="28"/>
                  <a:pt x="1333" y="36"/>
                  <a:pt x="1366" y="46"/>
                </a:cubicBezTo>
                <a:cubicBezTo>
                  <a:pt x="1399" y="56"/>
                  <a:pt x="1432" y="68"/>
                  <a:pt x="1464" y="81"/>
                </a:cubicBezTo>
                <a:cubicBezTo>
                  <a:pt x="1496" y="94"/>
                  <a:pt x="1527" y="109"/>
                  <a:pt x="1558" y="125"/>
                </a:cubicBezTo>
                <a:cubicBezTo>
                  <a:pt x="1588" y="142"/>
                  <a:pt x="1618" y="160"/>
                  <a:pt x="1647" y="179"/>
                </a:cubicBezTo>
                <a:cubicBezTo>
                  <a:pt x="1676" y="198"/>
                  <a:pt x="1703" y="219"/>
                  <a:pt x="1730" y="241"/>
                </a:cubicBezTo>
                <a:cubicBezTo>
                  <a:pt x="1757" y="263"/>
                  <a:pt x="1783" y="286"/>
                  <a:pt x="1807" y="310"/>
                </a:cubicBezTo>
                <a:cubicBezTo>
                  <a:pt x="1832" y="335"/>
                  <a:pt x="1855" y="361"/>
                  <a:pt x="1877" y="387"/>
                </a:cubicBezTo>
                <a:cubicBezTo>
                  <a:pt x="1899" y="414"/>
                  <a:pt x="1920" y="442"/>
                  <a:pt x="1939" y="471"/>
                </a:cubicBezTo>
                <a:cubicBezTo>
                  <a:pt x="1958" y="500"/>
                  <a:pt x="1976" y="529"/>
                  <a:pt x="1992" y="560"/>
                </a:cubicBezTo>
                <a:cubicBezTo>
                  <a:pt x="2009" y="590"/>
                  <a:pt x="2023" y="622"/>
                  <a:pt x="2037" y="654"/>
                </a:cubicBezTo>
                <a:cubicBezTo>
                  <a:pt x="2050" y="686"/>
                  <a:pt x="2062" y="718"/>
                  <a:pt x="2072" y="752"/>
                </a:cubicBezTo>
                <a:cubicBezTo>
                  <a:pt x="2082" y="785"/>
                  <a:pt x="2090" y="818"/>
                  <a:pt x="2097" y="852"/>
                </a:cubicBezTo>
                <a:cubicBezTo>
                  <a:pt x="2104" y="886"/>
                  <a:pt x="2109" y="921"/>
                  <a:pt x="2112" y="955"/>
                </a:cubicBezTo>
                <a:cubicBezTo>
                  <a:pt x="2116" y="990"/>
                  <a:pt x="2117" y="1024"/>
                  <a:pt x="2117" y="1059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68" name=""/>
          <p:cNvSpPr/>
          <p:nvPr/>
        </p:nvSpPr>
        <p:spPr>
          <a:xfrm>
            <a:off x="9705960" y="3190680"/>
            <a:ext cx="300240" cy="343440"/>
          </a:xfrm>
          <a:custGeom>
            <a:avLst/>
            <a:gdLst/>
            <a:ahLst/>
            <a:rect l="0" t="0" r="r" b="b"/>
            <a:pathLst>
              <a:path w="834" h="954">
                <a:moveTo>
                  <a:pt x="179" y="239"/>
                </a:moveTo>
                <a:cubicBezTo>
                  <a:pt x="179" y="255"/>
                  <a:pt x="181" y="270"/>
                  <a:pt x="184" y="286"/>
                </a:cubicBezTo>
                <a:cubicBezTo>
                  <a:pt x="187" y="301"/>
                  <a:pt x="191" y="316"/>
                  <a:pt x="197" y="330"/>
                </a:cubicBezTo>
                <a:cubicBezTo>
                  <a:pt x="203" y="345"/>
                  <a:pt x="211" y="358"/>
                  <a:pt x="219" y="371"/>
                </a:cubicBezTo>
                <a:cubicBezTo>
                  <a:pt x="228" y="384"/>
                  <a:pt x="238" y="396"/>
                  <a:pt x="249" y="408"/>
                </a:cubicBezTo>
                <a:cubicBezTo>
                  <a:pt x="260" y="419"/>
                  <a:pt x="272" y="428"/>
                  <a:pt x="285" y="437"/>
                </a:cubicBezTo>
                <a:cubicBezTo>
                  <a:pt x="298" y="446"/>
                  <a:pt x="312" y="453"/>
                  <a:pt x="326" y="459"/>
                </a:cubicBezTo>
                <a:cubicBezTo>
                  <a:pt x="341" y="465"/>
                  <a:pt x="355" y="470"/>
                  <a:pt x="371" y="473"/>
                </a:cubicBezTo>
                <a:cubicBezTo>
                  <a:pt x="386" y="476"/>
                  <a:pt x="402" y="477"/>
                  <a:pt x="417" y="477"/>
                </a:cubicBezTo>
                <a:cubicBezTo>
                  <a:pt x="433" y="477"/>
                  <a:pt x="448" y="476"/>
                  <a:pt x="464" y="473"/>
                </a:cubicBezTo>
                <a:cubicBezTo>
                  <a:pt x="479" y="470"/>
                  <a:pt x="494" y="465"/>
                  <a:pt x="508" y="459"/>
                </a:cubicBezTo>
                <a:cubicBezTo>
                  <a:pt x="523" y="453"/>
                  <a:pt x="537" y="446"/>
                  <a:pt x="550" y="437"/>
                </a:cubicBezTo>
                <a:cubicBezTo>
                  <a:pt x="563" y="428"/>
                  <a:pt x="575" y="419"/>
                  <a:pt x="586" y="408"/>
                </a:cubicBezTo>
                <a:cubicBezTo>
                  <a:pt x="597" y="396"/>
                  <a:pt x="607" y="384"/>
                  <a:pt x="615" y="371"/>
                </a:cubicBezTo>
                <a:cubicBezTo>
                  <a:pt x="624" y="358"/>
                  <a:pt x="631" y="345"/>
                  <a:pt x="637" y="330"/>
                </a:cubicBezTo>
                <a:cubicBezTo>
                  <a:pt x="643" y="316"/>
                  <a:pt x="648" y="301"/>
                  <a:pt x="651" y="286"/>
                </a:cubicBezTo>
                <a:cubicBezTo>
                  <a:pt x="654" y="270"/>
                  <a:pt x="655" y="255"/>
                  <a:pt x="655" y="239"/>
                </a:cubicBezTo>
                <a:cubicBezTo>
                  <a:pt x="655" y="224"/>
                  <a:pt x="654" y="208"/>
                  <a:pt x="651" y="193"/>
                </a:cubicBezTo>
                <a:cubicBezTo>
                  <a:pt x="648" y="176"/>
                  <a:pt x="643" y="161"/>
                  <a:pt x="637" y="147"/>
                </a:cubicBezTo>
                <a:cubicBezTo>
                  <a:pt x="631" y="133"/>
                  <a:pt x="624" y="119"/>
                  <a:pt x="615" y="106"/>
                </a:cubicBezTo>
                <a:cubicBezTo>
                  <a:pt x="607" y="93"/>
                  <a:pt x="597" y="81"/>
                  <a:pt x="586" y="70"/>
                </a:cubicBezTo>
                <a:cubicBezTo>
                  <a:pt x="575" y="59"/>
                  <a:pt x="563" y="49"/>
                  <a:pt x="550" y="40"/>
                </a:cubicBezTo>
                <a:cubicBezTo>
                  <a:pt x="537" y="31"/>
                  <a:pt x="523" y="24"/>
                  <a:pt x="508" y="18"/>
                </a:cubicBezTo>
                <a:cubicBezTo>
                  <a:pt x="494" y="12"/>
                  <a:pt x="479" y="8"/>
                  <a:pt x="464" y="5"/>
                </a:cubicBezTo>
                <a:cubicBezTo>
                  <a:pt x="448" y="2"/>
                  <a:pt x="433" y="0"/>
                  <a:pt x="417" y="0"/>
                </a:cubicBezTo>
                <a:cubicBezTo>
                  <a:pt x="402" y="0"/>
                  <a:pt x="386" y="2"/>
                  <a:pt x="371" y="5"/>
                </a:cubicBezTo>
                <a:cubicBezTo>
                  <a:pt x="355" y="8"/>
                  <a:pt x="341" y="12"/>
                  <a:pt x="326" y="18"/>
                </a:cubicBezTo>
                <a:cubicBezTo>
                  <a:pt x="312" y="24"/>
                  <a:pt x="298" y="31"/>
                  <a:pt x="285" y="40"/>
                </a:cubicBezTo>
                <a:cubicBezTo>
                  <a:pt x="272" y="49"/>
                  <a:pt x="260" y="59"/>
                  <a:pt x="249" y="70"/>
                </a:cubicBezTo>
                <a:cubicBezTo>
                  <a:pt x="238" y="81"/>
                  <a:pt x="228" y="93"/>
                  <a:pt x="219" y="106"/>
                </a:cubicBezTo>
                <a:cubicBezTo>
                  <a:pt x="211" y="119"/>
                  <a:pt x="203" y="133"/>
                  <a:pt x="197" y="147"/>
                </a:cubicBezTo>
                <a:cubicBezTo>
                  <a:pt x="191" y="161"/>
                  <a:pt x="187" y="176"/>
                  <a:pt x="184" y="193"/>
                </a:cubicBezTo>
                <a:cubicBezTo>
                  <a:pt x="181" y="208"/>
                  <a:pt x="179" y="224"/>
                  <a:pt x="179" y="239"/>
                </a:cubicBezTo>
                <a:moveTo>
                  <a:pt x="355" y="612"/>
                </a:moveTo>
                <a:lnTo>
                  <a:pt x="390" y="669"/>
                </a:lnTo>
                <a:lnTo>
                  <a:pt x="328" y="900"/>
                </a:lnTo>
                <a:lnTo>
                  <a:pt x="261" y="626"/>
                </a:lnTo>
                <a:cubicBezTo>
                  <a:pt x="257" y="611"/>
                  <a:pt x="242" y="602"/>
                  <a:pt x="227" y="605"/>
                </a:cubicBezTo>
                <a:cubicBezTo>
                  <a:pt x="96" y="638"/>
                  <a:pt x="0" y="756"/>
                  <a:pt x="0" y="896"/>
                </a:cubicBezTo>
                <a:cubicBezTo>
                  <a:pt x="0" y="928"/>
                  <a:pt x="25" y="954"/>
                  <a:pt x="57" y="954"/>
                </a:cubicBezTo>
                <a:lnTo>
                  <a:pt x="303" y="954"/>
                </a:lnTo>
                <a:lnTo>
                  <a:pt x="313" y="954"/>
                </a:lnTo>
                <a:lnTo>
                  <a:pt x="521" y="954"/>
                </a:lnTo>
                <a:lnTo>
                  <a:pt x="532" y="954"/>
                </a:lnTo>
                <a:lnTo>
                  <a:pt x="777" y="954"/>
                </a:lnTo>
                <a:cubicBezTo>
                  <a:pt x="808" y="954"/>
                  <a:pt x="834" y="928"/>
                  <a:pt x="834" y="896"/>
                </a:cubicBezTo>
                <a:cubicBezTo>
                  <a:pt x="834" y="756"/>
                  <a:pt x="737" y="638"/>
                  <a:pt x="607" y="605"/>
                </a:cubicBezTo>
                <a:cubicBezTo>
                  <a:pt x="592" y="602"/>
                  <a:pt x="578" y="612"/>
                  <a:pt x="574" y="626"/>
                </a:cubicBezTo>
                <a:lnTo>
                  <a:pt x="507" y="900"/>
                </a:lnTo>
                <a:lnTo>
                  <a:pt x="445" y="669"/>
                </a:lnTo>
                <a:lnTo>
                  <a:pt x="480" y="612"/>
                </a:lnTo>
                <a:cubicBezTo>
                  <a:pt x="491" y="592"/>
                  <a:pt x="477" y="567"/>
                  <a:pt x="454" y="567"/>
                </a:cubicBezTo>
                <a:lnTo>
                  <a:pt x="417" y="567"/>
                </a:lnTo>
                <a:lnTo>
                  <a:pt x="381" y="567"/>
                </a:lnTo>
                <a:cubicBezTo>
                  <a:pt x="358" y="567"/>
                  <a:pt x="343" y="592"/>
                  <a:pt x="355" y="612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69" name=""/>
          <p:cNvSpPr txBox="1"/>
          <p:nvPr/>
        </p:nvSpPr>
        <p:spPr>
          <a:xfrm>
            <a:off x="4873680" y="5240160"/>
            <a:ext cx="10058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程、企业培训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0" name=""/>
          <p:cNvSpPr txBox="1"/>
          <p:nvPr/>
        </p:nvSpPr>
        <p:spPr>
          <a:xfrm>
            <a:off x="9474120" y="3928320"/>
            <a:ext cx="8382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5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转型案例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1" name=""/>
          <p:cNvSpPr txBox="1"/>
          <p:nvPr/>
        </p:nvSpPr>
        <p:spPr>
          <a:xfrm>
            <a:off x="8440920" y="435780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35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2" name=""/>
          <p:cNvSpPr txBox="1"/>
          <p:nvPr/>
        </p:nvSpPr>
        <p:spPr>
          <a:xfrm>
            <a:off x="8610480" y="435420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3" name=""/>
          <p:cNvSpPr txBox="1"/>
          <p:nvPr/>
        </p:nvSpPr>
        <p:spPr>
          <a:xfrm>
            <a:off x="8762760" y="4357800"/>
            <a:ext cx="2206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HR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4" name=""/>
          <p:cNvSpPr txBox="1"/>
          <p:nvPr/>
        </p:nvSpPr>
        <p:spPr>
          <a:xfrm>
            <a:off x="8983080" y="4354200"/>
            <a:ext cx="25146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通过考取高级证书、免费服务初创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5" name=""/>
          <p:cNvSpPr txBox="1"/>
          <p:nvPr/>
        </p:nvSpPr>
        <p:spPr>
          <a:xfrm>
            <a:off x="8864280" y="4601880"/>
            <a:ext cx="21793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公司，成功转型为咨询顾问。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77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8" name=""/>
          <p:cNvSpPr/>
          <p:nvPr/>
        </p:nvSpPr>
        <p:spPr>
          <a:xfrm>
            <a:off x="0" y="0"/>
            <a:ext cx="1828800" cy="1828800"/>
          </a:xfrm>
          <a:custGeom>
            <a:avLst/>
            <a:gdLst/>
            <a:ahLst/>
            <a:rect l="0" t="0" r="r" b="b"/>
            <a:pathLst>
              <a:path w="5080" h="5080">
                <a:moveTo>
                  <a:pt x="0" y="5080"/>
                </a:moveTo>
                <a:lnTo>
                  <a:pt x="0" y="0"/>
                </a:lnTo>
                <a:lnTo>
                  <a:pt x="5080" y="0"/>
                </a:lnTo>
                <a:cubicBezTo>
                  <a:pt x="5080" y="83"/>
                  <a:pt x="5078" y="166"/>
                  <a:pt x="5074" y="249"/>
                </a:cubicBezTo>
                <a:cubicBezTo>
                  <a:pt x="5070" y="332"/>
                  <a:pt x="5064" y="415"/>
                  <a:pt x="5056" y="497"/>
                </a:cubicBezTo>
                <a:cubicBezTo>
                  <a:pt x="5048" y="580"/>
                  <a:pt x="5038" y="663"/>
                  <a:pt x="5026" y="745"/>
                </a:cubicBezTo>
                <a:cubicBezTo>
                  <a:pt x="5013" y="827"/>
                  <a:pt x="4999" y="909"/>
                  <a:pt x="4983" y="991"/>
                </a:cubicBezTo>
                <a:cubicBezTo>
                  <a:pt x="4967" y="1072"/>
                  <a:pt x="4948" y="1153"/>
                  <a:pt x="4928" y="1234"/>
                </a:cubicBezTo>
                <a:cubicBezTo>
                  <a:pt x="4908" y="1314"/>
                  <a:pt x="4886" y="1395"/>
                  <a:pt x="4862" y="1474"/>
                </a:cubicBezTo>
                <a:cubicBezTo>
                  <a:pt x="4838" y="1554"/>
                  <a:pt x="4812" y="1633"/>
                  <a:pt x="4784" y="1711"/>
                </a:cubicBezTo>
                <a:cubicBezTo>
                  <a:pt x="4756" y="1789"/>
                  <a:pt x="4726" y="1867"/>
                  <a:pt x="4694" y="1944"/>
                </a:cubicBezTo>
                <a:cubicBezTo>
                  <a:pt x="4662" y="2020"/>
                  <a:pt x="4628" y="2096"/>
                  <a:pt x="4593" y="2171"/>
                </a:cubicBezTo>
                <a:cubicBezTo>
                  <a:pt x="4557" y="2247"/>
                  <a:pt x="4520" y="2321"/>
                  <a:pt x="4481" y="2394"/>
                </a:cubicBezTo>
                <a:cubicBezTo>
                  <a:pt x="4441" y="2468"/>
                  <a:pt x="4401" y="2541"/>
                  <a:pt x="4358" y="2612"/>
                </a:cubicBezTo>
                <a:cubicBezTo>
                  <a:pt x="4315" y="2683"/>
                  <a:pt x="4271" y="2754"/>
                  <a:pt x="4224" y="2823"/>
                </a:cubicBezTo>
                <a:cubicBezTo>
                  <a:pt x="4178" y="2892"/>
                  <a:pt x="4130" y="2960"/>
                  <a:pt x="4081" y="3027"/>
                </a:cubicBezTo>
                <a:cubicBezTo>
                  <a:pt x="4031" y="3093"/>
                  <a:pt x="3980" y="3159"/>
                  <a:pt x="3927" y="3223"/>
                </a:cubicBezTo>
                <a:cubicBezTo>
                  <a:pt x="3875" y="3287"/>
                  <a:pt x="3820" y="3350"/>
                  <a:pt x="3765" y="3412"/>
                </a:cubicBezTo>
                <a:cubicBezTo>
                  <a:pt x="3709" y="3474"/>
                  <a:pt x="3651" y="3534"/>
                  <a:pt x="3593" y="3593"/>
                </a:cubicBezTo>
                <a:cubicBezTo>
                  <a:pt x="3534" y="3651"/>
                  <a:pt x="3474" y="3709"/>
                  <a:pt x="3412" y="3765"/>
                </a:cubicBezTo>
                <a:cubicBezTo>
                  <a:pt x="3350" y="3820"/>
                  <a:pt x="3287" y="3875"/>
                  <a:pt x="3223" y="3927"/>
                </a:cubicBezTo>
                <a:cubicBezTo>
                  <a:pt x="3159" y="3980"/>
                  <a:pt x="3093" y="4031"/>
                  <a:pt x="3027" y="4081"/>
                </a:cubicBezTo>
                <a:cubicBezTo>
                  <a:pt x="2960" y="4130"/>
                  <a:pt x="2892" y="4178"/>
                  <a:pt x="2823" y="4224"/>
                </a:cubicBezTo>
                <a:cubicBezTo>
                  <a:pt x="2754" y="4271"/>
                  <a:pt x="2683" y="4315"/>
                  <a:pt x="2612" y="4358"/>
                </a:cubicBezTo>
                <a:cubicBezTo>
                  <a:pt x="2541" y="4401"/>
                  <a:pt x="2468" y="4441"/>
                  <a:pt x="2394" y="4481"/>
                </a:cubicBezTo>
                <a:cubicBezTo>
                  <a:pt x="2321" y="4520"/>
                  <a:pt x="2247" y="4557"/>
                  <a:pt x="2171" y="4593"/>
                </a:cubicBezTo>
                <a:cubicBezTo>
                  <a:pt x="2096" y="4628"/>
                  <a:pt x="2020" y="4662"/>
                  <a:pt x="1944" y="4694"/>
                </a:cubicBezTo>
                <a:cubicBezTo>
                  <a:pt x="1867" y="4726"/>
                  <a:pt x="1789" y="4756"/>
                  <a:pt x="1711" y="4784"/>
                </a:cubicBezTo>
                <a:cubicBezTo>
                  <a:pt x="1633" y="4812"/>
                  <a:pt x="1554" y="4838"/>
                  <a:pt x="1474" y="4862"/>
                </a:cubicBezTo>
                <a:cubicBezTo>
                  <a:pt x="1395" y="4886"/>
                  <a:pt x="1314" y="4908"/>
                  <a:pt x="1234" y="4928"/>
                </a:cubicBezTo>
                <a:cubicBezTo>
                  <a:pt x="1153" y="4948"/>
                  <a:pt x="1072" y="4967"/>
                  <a:pt x="991" y="4983"/>
                </a:cubicBezTo>
                <a:cubicBezTo>
                  <a:pt x="909" y="4999"/>
                  <a:pt x="827" y="5013"/>
                  <a:pt x="745" y="5026"/>
                </a:cubicBezTo>
                <a:cubicBezTo>
                  <a:pt x="663" y="5038"/>
                  <a:pt x="580" y="5048"/>
                  <a:pt x="497" y="5056"/>
                </a:cubicBezTo>
                <a:cubicBezTo>
                  <a:pt x="415" y="5064"/>
                  <a:pt x="332" y="5070"/>
                  <a:pt x="249" y="5074"/>
                </a:cubicBezTo>
                <a:cubicBezTo>
                  <a:pt x="166" y="5078"/>
                  <a:pt x="83" y="5080"/>
                  <a:pt x="0" y="5080"/>
                </a:cubicBezTo>
                <a:close/>
              </a:path>
            </a:pathLst>
          </a:custGeom>
          <a:solidFill>
            <a:srgbClr val="007bff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79" name=""/>
          <p:cNvSpPr/>
          <p:nvPr/>
        </p:nvSpPr>
        <p:spPr>
          <a:xfrm>
            <a:off x="9753480" y="4419360"/>
            <a:ext cx="2438640" cy="2438640"/>
          </a:xfrm>
          <a:custGeom>
            <a:avLst/>
            <a:gdLst/>
            <a:ahLst/>
            <a:rect l="0" t="0" r="r" b="b"/>
            <a:pathLst>
              <a:path w="6774" h="6774">
                <a:moveTo>
                  <a:pt x="0" y="6774"/>
                </a:moveTo>
                <a:cubicBezTo>
                  <a:pt x="0" y="6664"/>
                  <a:pt x="3" y="6553"/>
                  <a:pt x="8" y="6442"/>
                </a:cubicBezTo>
                <a:cubicBezTo>
                  <a:pt x="13" y="6331"/>
                  <a:pt x="22" y="6221"/>
                  <a:pt x="32" y="6111"/>
                </a:cubicBezTo>
                <a:cubicBezTo>
                  <a:pt x="43" y="6000"/>
                  <a:pt x="57" y="5890"/>
                  <a:pt x="73" y="5781"/>
                </a:cubicBezTo>
                <a:cubicBezTo>
                  <a:pt x="89" y="5671"/>
                  <a:pt x="108" y="5562"/>
                  <a:pt x="130" y="5453"/>
                </a:cubicBezTo>
                <a:cubicBezTo>
                  <a:pt x="152" y="5344"/>
                  <a:pt x="176" y="5236"/>
                  <a:pt x="203" y="5129"/>
                </a:cubicBezTo>
                <a:cubicBezTo>
                  <a:pt x="230" y="5021"/>
                  <a:pt x="259" y="4914"/>
                  <a:pt x="291" y="4808"/>
                </a:cubicBezTo>
                <a:cubicBezTo>
                  <a:pt x="324" y="4702"/>
                  <a:pt x="358" y="4596"/>
                  <a:pt x="396" y="4492"/>
                </a:cubicBezTo>
                <a:cubicBezTo>
                  <a:pt x="433" y="4387"/>
                  <a:pt x="473" y="4284"/>
                  <a:pt x="515" y="4181"/>
                </a:cubicBezTo>
                <a:cubicBezTo>
                  <a:pt x="558" y="4079"/>
                  <a:pt x="603" y="3978"/>
                  <a:pt x="650" y="3878"/>
                </a:cubicBezTo>
                <a:cubicBezTo>
                  <a:pt x="698" y="3777"/>
                  <a:pt x="747" y="3678"/>
                  <a:pt x="800" y="3581"/>
                </a:cubicBezTo>
                <a:cubicBezTo>
                  <a:pt x="852" y="3483"/>
                  <a:pt x="906" y="3386"/>
                  <a:pt x="963" y="3291"/>
                </a:cubicBezTo>
                <a:cubicBezTo>
                  <a:pt x="1020" y="3196"/>
                  <a:pt x="1080" y="3103"/>
                  <a:pt x="1141" y="3010"/>
                </a:cubicBezTo>
                <a:cubicBezTo>
                  <a:pt x="1203" y="2918"/>
                  <a:pt x="1267" y="2828"/>
                  <a:pt x="1333" y="2739"/>
                </a:cubicBezTo>
                <a:cubicBezTo>
                  <a:pt x="1399" y="2650"/>
                  <a:pt x="1467" y="2562"/>
                  <a:pt x="1537" y="2477"/>
                </a:cubicBezTo>
                <a:cubicBezTo>
                  <a:pt x="1608" y="2391"/>
                  <a:pt x="1680" y="2307"/>
                  <a:pt x="1754" y="2225"/>
                </a:cubicBezTo>
                <a:cubicBezTo>
                  <a:pt x="1829" y="2143"/>
                  <a:pt x="1905" y="2062"/>
                  <a:pt x="1984" y="1984"/>
                </a:cubicBezTo>
                <a:cubicBezTo>
                  <a:pt x="2062" y="1906"/>
                  <a:pt x="2142" y="1829"/>
                  <a:pt x="2224" y="1755"/>
                </a:cubicBezTo>
                <a:cubicBezTo>
                  <a:pt x="2307" y="1680"/>
                  <a:pt x="2391" y="1608"/>
                  <a:pt x="2476" y="1538"/>
                </a:cubicBezTo>
                <a:cubicBezTo>
                  <a:pt x="2562" y="1467"/>
                  <a:pt x="2649" y="1399"/>
                  <a:pt x="2738" y="1333"/>
                </a:cubicBezTo>
                <a:cubicBezTo>
                  <a:pt x="2827" y="1267"/>
                  <a:pt x="2918" y="1203"/>
                  <a:pt x="3010" y="1142"/>
                </a:cubicBezTo>
                <a:cubicBezTo>
                  <a:pt x="3102" y="1080"/>
                  <a:pt x="3196" y="1021"/>
                  <a:pt x="3291" y="964"/>
                </a:cubicBezTo>
                <a:cubicBezTo>
                  <a:pt x="3387" y="907"/>
                  <a:pt x="3483" y="852"/>
                  <a:pt x="3581" y="800"/>
                </a:cubicBezTo>
                <a:cubicBezTo>
                  <a:pt x="3679" y="748"/>
                  <a:pt x="3778" y="698"/>
                  <a:pt x="3878" y="650"/>
                </a:cubicBezTo>
                <a:cubicBezTo>
                  <a:pt x="3978" y="603"/>
                  <a:pt x="4080" y="558"/>
                  <a:pt x="4182" y="516"/>
                </a:cubicBezTo>
                <a:cubicBezTo>
                  <a:pt x="4285" y="473"/>
                  <a:pt x="4388" y="433"/>
                  <a:pt x="4492" y="396"/>
                </a:cubicBezTo>
                <a:cubicBezTo>
                  <a:pt x="4597" y="359"/>
                  <a:pt x="4702" y="324"/>
                  <a:pt x="4808" y="292"/>
                </a:cubicBezTo>
                <a:cubicBezTo>
                  <a:pt x="4914" y="260"/>
                  <a:pt x="5021" y="230"/>
                  <a:pt x="5128" y="203"/>
                </a:cubicBezTo>
                <a:cubicBezTo>
                  <a:pt x="5236" y="176"/>
                  <a:pt x="5344" y="152"/>
                  <a:pt x="5453" y="130"/>
                </a:cubicBezTo>
                <a:cubicBezTo>
                  <a:pt x="5561" y="109"/>
                  <a:pt x="5671" y="90"/>
                  <a:pt x="5780" y="73"/>
                </a:cubicBezTo>
                <a:cubicBezTo>
                  <a:pt x="5890" y="57"/>
                  <a:pt x="6000" y="44"/>
                  <a:pt x="6110" y="33"/>
                </a:cubicBezTo>
                <a:cubicBezTo>
                  <a:pt x="6221" y="22"/>
                  <a:pt x="6331" y="14"/>
                  <a:pt x="6442" y="8"/>
                </a:cubicBezTo>
                <a:cubicBezTo>
                  <a:pt x="6553" y="3"/>
                  <a:pt x="6663" y="0"/>
                  <a:pt x="6774" y="0"/>
                </a:cubicBezTo>
                <a:lnTo>
                  <a:pt x="6774" y="6774"/>
                </a:lnTo>
                <a:lnTo>
                  <a:pt x="0" y="6774"/>
                </a:lnTo>
                <a:close/>
              </a:path>
            </a:pathLst>
          </a:custGeom>
          <a:solidFill>
            <a:srgbClr val="ffc107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0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81" name=""/>
          <p:cNvSpPr txBox="1"/>
          <p:nvPr/>
        </p:nvSpPr>
        <p:spPr>
          <a:xfrm>
            <a:off x="609480" y="675000"/>
            <a:ext cx="553212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成功案例：跨专业转型启示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2" name=""/>
          <p:cNvSpPr/>
          <p:nvPr/>
        </p:nvSpPr>
        <p:spPr>
          <a:xfrm>
            <a:off x="628560" y="2509560"/>
            <a:ext cx="10949400" cy="1095840"/>
          </a:xfrm>
          <a:custGeom>
            <a:avLst/>
            <a:gdLst/>
            <a:ahLst/>
            <a:rect l="0" t="0" r="r" b="b"/>
            <a:pathLst>
              <a:path w="30415" h="3044">
                <a:moveTo>
                  <a:pt x="0" y="2846"/>
                </a:moveTo>
                <a:lnTo>
                  <a:pt x="0" y="199"/>
                </a:lnTo>
                <a:cubicBezTo>
                  <a:pt x="0" y="186"/>
                  <a:pt x="1" y="173"/>
                  <a:pt x="3" y="160"/>
                </a:cubicBezTo>
                <a:cubicBezTo>
                  <a:pt x="5" y="147"/>
                  <a:pt x="8" y="135"/>
                  <a:pt x="12" y="123"/>
                </a:cubicBezTo>
                <a:cubicBezTo>
                  <a:pt x="16" y="111"/>
                  <a:pt x="21" y="99"/>
                  <a:pt x="27" y="88"/>
                </a:cubicBezTo>
                <a:cubicBezTo>
                  <a:pt x="32" y="78"/>
                  <a:pt x="39" y="68"/>
                  <a:pt x="46" y="58"/>
                </a:cubicBezTo>
                <a:cubicBezTo>
                  <a:pt x="54" y="49"/>
                  <a:pt x="62" y="41"/>
                  <a:pt x="70" y="34"/>
                </a:cubicBezTo>
                <a:cubicBezTo>
                  <a:pt x="79" y="26"/>
                  <a:pt x="88" y="20"/>
                  <a:pt x="98" y="15"/>
                </a:cubicBezTo>
                <a:cubicBezTo>
                  <a:pt x="107" y="10"/>
                  <a:pt x="117" y="7"/>
                  <a:pt x="128" y="4"/>
                </a:cubicBezTo>
                <a:cubicBezTo>
                  <a:pt x="138" y="2"/>
                  <a:pt x="148" y="0"/>
                  <a:pt x="158" y="0"/>
                </a:cubicBezTo>
                <a:lnTo>
                  <a:pt x="30216" y="0"/>
                </a:lnTo>
                <a:cubicBezTo>
                  <a:pt x="30229" y="0"/>
                  <a:pt x="30242" y="2"/>
                  <a:pt x="30255" y="4"/>
                </a:cubicBezTo>
                <a:cubicBezTo>
                  <a:pt x="30268" y="7"/>
                  <a:pt x="30280" y="10"/>
                  <a:pt x="30292" y="15"/>
                </a:cubicBezTo>
                <a:cubicBezTo>
                  <a:pt x="30304" y="20"/>
                  <a:pt x="30316" y="26"/>
                  <a:pt x="30326" y="34"/>
                </a:cubicBezTo>
                <a:cubicBezTo>
                  <a:pt x="30337" y="41"/>
                  <a:pt x="30347" y="49"/>
                  <a:pt x="30356" y="58"/>
                </a:cubicBezTo>
                <a:cubicBezTo>
                  <a:pt x="30366" y="68"/>
                  <a:pt x="30374" y="78"/>
                  <a:pt x="30381" y="88"/>
                </a:cubicBezTo>
                <a:cubicBezTo>
                  <a:pt x="30388" y="99"/>
                  <a:pt x="30395" y="111"/>
                  <a:pt x="30399" y="123"/>
                </a:cubicBezTo>
                <a:cubicBezTo>
                  <a:pt x="30404" y="135"/>
                  <a:pt x="30408" y="147"/>
                  <a:pt x="30411" y="160"/>
                </a:cubicBezTo>
                <a:cubicBezTo>
                  <a:pt x="30413" y="173"/>
                  <a:pt x="30415" y="186"/>
                  <a:pt x="30415" y="199"/>
                </a:cubicBezTo>
                <a:lnTo>
                  <a:pt x="30415" y="2846"/>
                </a:lnTo>
                <a:cubicBezTo>
                  <a:pt x="30415" y="2859"/>
                  <a:pt x="30413" y="2871"/>
                  <a:pt x="30411" y="2884"/>
                </a:cubicBezTo>
                <a:cubicBezTo>
                  <a:pt x="30408" y="2897"/>
                  <a:pt x="30404" y="2909"/>
                  <a:pt x="30399" y="2921"/>
                </a:cubicBezTo>
                <a:cubicBezTo>
                  <a:pt x="30395" y="2934"/>
                  <a:pt x="30388" y="2945"/>
                  <a:pt x="30381" y="2956"/>
                </a:cubicBezTo>
                <a:cubicBezTo>
                  <a:pt x="30374" y="2967"/>
                  <a:pt x="30366" y="2977"/>
                  <a:pt x="30356" y="2986"/>
                </a:cubicBezTo>
                <a:cubicBezTo>
                  <a:pt x="30347" y="2995"/>
                  <a:pt x="30337" y="3003"/>
                  <a:pt x="30326" y="3011"/>
                </a:cubicBezTo>
                <a:cubicBezTo>
                  <a:pt x="30316" y="3018"/>
                  <a:pt x="30304" y="3024"/>
                  <a:pt x="30292" y="3029"/>
                </a:cubicBezTo>
                <a:cubicBezTo>
                  <a:pt x="30280" y="3034"/>
                  <a:pt x="30268" y="3038"/>
                  <a:pt x="30255" y="3040"/>
                </a:cubicBezTo>
                <a:cubicBezTo>
                  <a:pt x="30242" y="3043"/>
                  <a:pt x="30229" y="3044"/>
                  <a:pt x="30216" y="3044"/>
                </a:cubicBezTo>
                <a:lnTo>
                  <a:pt x="158" y="3044"/>
                </a:lnTo>
                <a:cubicBezTo>
                  <a:pt x="148" y="3044"/>
                  <a:pt x="138" y="3043"/>
                  <a:pt x="128" y="3040"/>
                </a:cubicBezTo>
                <a:cubicBezTo>
                  <a:pt x="117" y="3038"/>
                  <a:pt x="107" y="3034"/>
                  <a:pt x="98" y="3029"/>
                </a:cubicBezTo>
                <a:cubicBezTo>
                  <a:pt x="88" y="3024"/>
                  <a:pt x="79" y="3018"/>
                  <a:pt x="70" y="3011"/>
                </a:cubicBezTo>
                <a:cubicBezTo>
                  <a:pt x="62" y="3003"/>
                  <a:pt x="54" y="2995"/>
                  <a:pt x="46" y="2986"/>
                </a:cubicBezTo>
                <a:cubicBezTo>
                  <a:pt x="39" y="2977"/>
                  <a:pt x="32" y="2967"/>
                  <a:pt x="27" y="2956"/>
                </a:cubicBezTo>
                <a:cubicBezTo>
                  <a:pt x="21" y="2945"/>
                  <a:pt x="16" y="2934"/>
                  <a:pt x="12" y="2921"/>
                </a:cubicBezTo>
                <a:cubicBezTo>
                  <a:pt x="8" y="2909"/>
                  <a:pt x="5" y="2897"/>
                  <a:pt x="3" y="2884"/>
                </a:cubicBezTo>
                <a:cubicBezTo>
                  <a:pt x="1" y="2871"/>
                  <a:pt x="0" y="2859"/>
                  <a:pt x="0" y="2846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3" name=""/>
          <p:cNvSpPr/>
          <p:nvPr/>
        </p:nvSpPr>
        <p:spPr>
          <a:xfrm>
            <a:off x="609480" y="2504880"/>
            <a:ext cx="10973160" cy="1105200"/>
          </a:xfrm>
          <a:custGeom>
            <a:avLst/>
            <a:gdLst/>
            <a:ahLst/>
            <a:rect l="0" t="0" r="r" b="b"/>
            <a:pathLst>
              <a:path w="30481" h="3070">
                <a:moveTo>
                  <a:pt x="0" y="2859"/>
                </a:moveTo>
                <a:lnTo>
                  <a:pt x="0" y="212"/>
                </a:lnTo>
                <a:cubicBezTo>
                  <a:pt x="0" y="198"/>
                  <a:pt x="1" y="184"/>
                  <a:pt x="4" y="170"/>
                </a:cubicBezTo>
                <a:cubicBezTo>
                  <a:pt x="7" y="157"/>
                  <a:pt x="11" y="144"/>
                  <a:pt x="16" y="131"/>
                </a:cubicBezTo>
                <a:cubicBezTo>
                  <a:pt x="21" y="118"/>
                  <a:pt x="28" y="106"/>
                  <a:pt x="36" y="94"/>
                </a:cubicBezTo>
                <a:cubicBezTo>
                  <a:pt x="43" y="83"/>
                  <a:pt x="52" y="72"/>
                  <a:pt x="62" y="62"/>
                </a:cubicBezTo>
                <a:cubicBezTo>
                  <a:pt x="72" y="52"/>
                  <a:pt x="82" y="43"/>
                  <a:pt x="94" y="36"/>
                </a:cubicBezTo>
                <a:cubicBezTo>
                  <a:pt x="105" y="28"/>
                  <a:pt x="118" y="21"/>
                  <a:pt x="130" y="16"/>
                </a:cubicBezTo>
                <a:cubicBezTo>
                  <a:pt x="143" y="11"/>
                  <a:pt x="157" y="7"/>
                  <a:pt x="170" y="4"/>
                </a:cubicBezTo>
                <a:cubicBezTo>
                  <a:pt x="184" y="1"/>
                  <a:pt x="198" y="0"/>
                  <a:pt x="211" y="0"/>
                </a:cubicBezTo>
                <a:lnTo>
                  <a:pt x="30269" y="0"/>
                </a:lnTo>
                <a:cubicBezTo>
                  <a:pt x="30283" y="0"/>
                  <a:pt x="30297" y="1"/>
                  <a:pt x="30310" y="4"/>
                </a:cubicBezTo>
                <a:cubicBezTo>
                  <a:pt x="30324" y="7"/>
                  <a:pt x="30337" y="11"/>
                  <a:pt x="30350" y="16"/>
                </a:cubicBezTo>
                <a:cubicBezTo>
                  <a:pt x="30363" y="21"/>
                  <a:pt x="30375" y="28"/>
                  <a:pt x="30387" y="36"/>
                </a:cubicBezTo>
                <a:cubicBezTo>
                  <a:pt x="30398" y="43"/>
                  <a:pt x="30409" y="52"/>
                  <a:pt x="30419" y="62"/>
                </a:cubicBezTo>
                <a:cubicBezTo>
                  <a:pt x="30429" y="72"/>
                  <a:pt x="30437" y="83"/>
                  <a:pt x="30445" y="94"/>
                </a:cubicBezTo>
                <a:cubicBezTo>
                  <a:pt x="30453" y="106"/>
                  <a:pt x="30459" y="118"/>
                  <a:pt x="30465" y="131"/>
                </a:cubicBezTo>
                <a:cubicBezTo>
                  <a:pt x="30470" y="144"/>
                  <a:pt x="30474" y="157"/>
                  <a:pt x="30477" y="170"/>
                </a:cubicBezTo>
                <a:cubicBezTo>
                  <a:pt x="30479" y="184"/>
                  <a:pt x="30481" y="198"/>
                  <a:pt x="30481" y="212"/>
                </a:cubicBezTo>
                <a:lnTo>
                  <a:pt x="30481" y="2859"/>
                </a:lnTo>
                <a:cubicBezTo>
                  <a:pt x="30481" y="2872"/>
                  <a:pt x="30479" y="2886"/>
                  <a:pt x="30477" y="2900"/>
                </a:cubicBezTo>
                <a:cubicBezTo>
                  <a:pt x="30474" y="2913"/>
                  <a:pt x="30470" y="2927"/>
                  <a:pt x="30465" y="2940"/>
                </a:cubicBezTo>
                <a:cubicBezTo>
                  <a:pt x="30459" y="2952"/>
                  <a:pt x="30453" y="2965"/>
                  <a:pt x="30445" y="2976"/>
                </a:cubicBezTo>
                <a:cubicBezTo>
                  <a:pt x="30437" y="2988"/>
                  <a:pt x="30429" y="2998"/>
                  <a:pt x="30419" y="3008"/>
                </a:cubicBezTo>
                <a:cubicBezTo>
                  <a:pt x="30409" y="3018"/>
                  <a:pt x="30398" y="3027"/>
                  <a:pt x="30387" y="3035"/>
                </a:cubicBezTo>
                <a:cubicBezTo>
                  <a:pt x="30375" y="3042"/>
                  <a:pt x="30363" y="3049"/>
                  <a:pt x="30350" y="3054"/>
                </a:cubicBezTo>
                <a:cubicBezTo>
                  <a:pt x="30337" y="3059"/>
                  <a:pt x="30324" y="3063"/>
                  <a:pt x="30310" y="3066"/>
                </a:cubicBezTo>
                <a:cubicBezTo>
                  <a:pt x="30297" y="3069"/>
                  <a:pt x="30283" y="3070"/>
                  <a:pt x="30269" y="3070"/>
                </a:cubicBezTo>
                <a:lnTo>
                  <a:pt x="211" y="3070"/>
                </a:lnTo>
                <a:cubicBezTo>
                  <a:pt x="198" y="3070"/>
                  <a:pt x="184" y="3069"/>
                  <a:pt x="170" y="3066"/>
                </a:cubicBezTo>
                <a:cubicBezTo>
                  <a:pt x="157" y="3063"/>
                  <a:pt x="143" y="3059"/>
                  <a:pt x="130" y="3054"/>
                </a:cubicBezTo>
                <a:cubicBezTo>
                  <a:pt x="118" y="3049"/>
                  <a:pt x="105" y="3042"/>
                  <a:pt x="94" y="3035"/>
                </a:cubicBezTo>
                <a:cubicBezTo>
                  <a:pt x="82" y="3027"/>
                  <a:pt x="72" y="3018"/>
                  <a:pt x="62" y="3008"/>
                </a:cubicBezTo>
                <a:cubicBezTo>
                  <a:pt x="52" y="2998"/>
                  <a:pt x="43" y="2988"/>
                  <a:pt x="36" y="2976"/>
                </a:cubicBezTo>
                <a:cubicBezTo>
                  <a:pt x="28" y="2965"/>
                  <a:pt x="21" y="2952"/>
                  <a:pt x="16" y="2940"/>
                </a:cubicBezTo>
                <a:cubicBezTo>
                  <a:pt x="11" y="2927"/>
                  <a:pt x="7" y="2913"/>
                  <a:pt x="4" y="2900"/>
                </a:cubicBezTo>
                <a:cubicBezTo>
                  <a:pt x="1" y="2886"/>
                  <a:pt x="0" y="2872"/>
                  <a:pt x="0" y="2859"/>
                </a:cubicBezTo>
                <a:moveTo>
                  <a:pt x="106" y="2859"/>
                </a:moveTo>
                <a:lnTo>
                  <a:pt x="106" y="212"/>
                </a:lnTo>
                <a:cubicBezTo>
                  <a:pt x="106" y="200"/>
                  <a:pt x="106" y="188"/>
                  <a:pt x="108" y="176"/>
                </a:cubicBezTo>
                <a:cubicBezTo>
                  <a:pt x="109" y="164"/>
                  <a:pt x="111" y="152"/>
                  <a:pt x="114" y="141"/>
                </a:cubicBezTo>
                <a:cubicBezTo>
                  <a:pt x="116" y="130"/>
                  <a:pt x="120" y="119"/>
                  <a:pt x="124" y="109"/>
                </a:cubicBezTo>
                <a:cubicBezTo>
                  <a:pt x="127" y="99"/>
                  <a:pt x="132" y="89"/>
                  <a:pt x="137" y="81"/>
                </a:cubicBezTo>
                <a:cubicBezTo>
                  <a:pt x="142" y="72"/>
                  <a:pt x="147" y="64"/>
                  <a:pt x="153" y="58"/>
                </a:cubicBezTo>
                <a:cubicBezTo>
                  <a:pt x="158" y="51"/>
                  <a:pt x="165" y="45"/>
                  <a:pt x="171" y="41"/>
                </a:cubicBezTo>
                <a:cubicBezTo>
                  <a:pt x="177" y="36"/>
                  <a:pt x="184" y="32"/>
                  <a:pt x="191" y="30"/>
                </a:cubicBezTo>
                <a:cubicBezTo>
                  <a:pt x="198" y="28"/>
                  <a:pt x="205" y="26"/>
                  <a:pt x="211" y="26"/>
                </a:cubicBezTo>
                <a:lnTo>
                  <a:pt x="30269" y="26"/>
                </a:lnTo>
                <a:cubicBezTo>
                  <a:pt x="30281" y="26"/>
                  <a:pt x="30293" y="28"/>
                  <a:pt x="30305" y="30"/>
                </a:cubicBezTo>
                <a:cubicBezTo>
                  <a:pt x="30317" y="32"/>
                  <a:pt x="30329" y="36"/>
                  <a:pt x="30340" y="41"/>
                </a:cubicBezTo>
                <a:cubicBezTo>
                  <a:pt x="30351" y="45"/>
                  <a:pt x="30362" y="51"/>
                  <a:pt x="30372" y="58"/>
                </a:cubicBezTo>
                <a:cubicBezTo>
                  <a:pt x="30382" y="64"/>
                  <a:pt x="30392" y="72"/>
                  <a:pt x="30400" y="81"/>
                </a:cubicBezTo>
                <a:cubicBezTo>
                  <a:pt x="30409" y="89"/>
                  <a:pt x="30416" y="99"/>
                  <a:pt x="30423" y="109"/>
                </a:cubicBezTo>
                <a:cubicBezTo>
                  <a:pt x="30430" y="119"/>
                  <a:pt x="30436" y="130"/>
                  <a:pt x="30440" y="141"/>
                </a:cubicBezTo>
                <a:cubicBezTo>
                  <a:pt x="30445" y="152"/>
                  <a:pt x="30448" y="164"/>
                  <a:pt x="30451" y="176"/>
                </a:cubicBezTo>
                <a:cubicBezTo>
                  <a:pt x="30453" y="188"/>
                  <a:pt x="30454" y="200"/>
                  <a:pt x="30454" y="212"/>
                </a:cubicBezTo>
                <a:lnTo>
                  <a:pt x="30454" y="2859"/>
                </a:lnTo>
                <a:cubicBezTo>
                  <a:pt x="30454" y="2871"/>
                  <a:pt x="30453" y="2883"/>
                  <a:pt x="30451" y="2895"/>
                </a:cubicBezTo>
                <a:cubicBezTo>
                  <a:pt x="30448" y="2907"/>
                  <a:pt x="30445" y="2918"/>
                  <a:pt x="30440" y="2929"/>
                </a:cubicBezTo>
                <a:cubicBezTo>
                  <a:pt x="30436" y="2941"/>
                  <a:pt x="30430" y="2951"/>
                  <a:pt x="30423" y="2961"/>
                </a:cubicBezTo>
                <a:cubicBezTo>
                  <a:pt x="30416" y="2972"/>
                  <a:pt x="30409" y="2981"/>
                  <a:pt x="30400" y="2990"/>
                </a:cubicBezTo>
                <a:cubicBezTo>
                  <a:pt x="30392" y="2998"/>
                  <a:pt x="30382" y="3006"/>
                  <a:pt x="30372" y="3013"/>
                </a:cubicBezTo>
                <a:cubicBezTo>
                  <a:pt x="30362" y="3019"/>
                  <a:pt x="30351" y="3025"/>
                  <a:pt x="30340" y="3030"/>
                </a:cubicBezTo>
                <a:cubicBezTo>
                  <a:pt x="30329" y="3034"/>
                  <a:pt x="30317" y="3038"/>
                  <a:pt x="30305" y="3040"/>
                </a:cubicBezTo>
                <a:cubicBezTo>
                  <a:pt x="30293" y="3043"/>
                  <a:pt x="30281" y="3044"/>
                  <a:pt x="30269" y="3044"/>
                </a:cubicBezTo>
                <a:lnTo>
                  <a:pt x="211" y="3044"/>
                </a:lnTo>
                <a:cubicBezTo>
                  <a:pt x="205" y="3044"/>
                  <a:pt x="198" y="3043"/>
                  <a:pt x="191" y="3040"/>
                </a:cubicBezTo>
                <a:cubicBezTo>
                  <a:pt x="184" y="3038"/>
                  <a:pt x="177" y="3034"/>
                  <a:pt x="171" y="3030"/>
                </a:cubicBezTo>
                <a:cubicBezTo>
                  <a:pt x="165" y="3025"/>
                  <a:pt x="158" y="3019"/>
                  <a:pt x="153" y="3013"/>
                </a:cubicBezTo>
                <a:cubicBezTo>
                  <a:pt x="147" y="3006"/>
                  <a:pt x="142" y="2998"/>
                  <a:pt x="137" y="2990"/>
                </a:cubicBezTo>
                <a:cubicBezTo>
                  <a:pt x="132" y="2981"/>
                  <a:pt x="127" y="2972"/>
                  <a:pt x="124" y="2961"/>
                </a:cubicBezTo>
                <a:cubicBezTo>
                  <a:pt x="120" y="2951"/>
                  <a:pt x="116" y="2941"/>
                  <a:pt x="114" y="2929"/>
                </a:cubicBezTo>
                <a:cubicBezTo>
                  <a:pt x="111" y="2918"/>
                  <a:pt x="109" y="2907"/>
                  <a:pt x="108" y="2895"/>
                </a:cubicBezTo>
                <a:cubicBezTo>
                  <a:pt x="106" y="2883"/>
                  <a:pt x="106" y="2871"/>
                  <a:pt x="106" y="2859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84" name=""/>
          <p:cNvSpPr txBox="1"/>
          <p:nvPr/>
        </p:nvSpPr>
        <p:spPr>
          <a:xfrm>
            <a:off x="609480" y="1816560"/>
            <a:ext cx="201168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从案例看规划落地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5" name=""/>
          <p:cNvSpPr txBox="1"/>
          <p:nvPr/>
        </p:nvSpPr>
        <p:spPr>
          <a:xfrm>
            <a:off x="876240" y="276480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01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6" name=""/>
          <p:cNvSpPr txBox="1"/>
          <p:nvPr/>
        </p:nvSpPr>
        <p:spPr>
          <a:xfrm>
            <a:off x="1283040" y="2793600"/>
            <a:ext cx="1659636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35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机械制造行政专员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7" name=""/>
          <p:cNvSpPr txBox="1"/>
          <p:nvPr/>
        </p:nvSpPr>
        <p:spPr>
          <a:xfrm>
            <a:off x="2654640" y="2797560"/>
            <a:ext cx="26640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35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8" name=""/>
          <p:cNvSpPr txBox="1"/>
          <p:nvPr/>
        </p:nvSpPr>
        <p:spPr>
          <a:xfrm>
            <a:off x="2921400" y="2793600"/>
            <a:ext cx="132016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互联网运营主管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9" name=""/>
          <p:cNvSpPr txBox="1"/>
          <p:nvPr/>
        </p:nvSpPr>
        <p:spPr>
          <a:xfrm>
            <a:off x="1333440" y="3154320"/>
            <a:ext cx="13411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路径：霍兰德测评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0" name=""/>
          <p:cNvSpPr txBox="1"/>
          <p:nvPr/>
        </p:nvSpPr>
        <p:spPr>
          <a:xfrm>
            <a:off x="2552760" y="3157560"/>
            <a:ext cx="2379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1" name=""/>
          <p:cNvSpPr txBox="1"/>
          <p:nvPr/>
        </p:nvSpPr>
        <p:spPr>
          <a:xfrm>
            <a:off x="2789640" y="3154320"/>
            <a:ext cx="10058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自媒体账号（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2" name=""/>
          <p:cNvSpPr txBox="1"/>
          <p:nvPr/>
        </p:nvSpPr>
        <p:spPr>
          <a:xfrm>
            <a:off x="3704040" y="3157560"/>
            <a:ext cx="4572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5000+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3" name=""/>
          <p:cNvSpPr txBox="1"/>
          <p:nvPr/>
        </p:nvSpPr>
        <p:spPr>
          <a:xfrm>
            <a:off x="4132080" y="3154320"/>
            <a:ext cx="4267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粉丝）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4" name=""/>
          <p:cNvSpPr txBox="1"/>
          <p:nvPr/>
        </p:nvSpPr>
        <p:spPr>
          <a:xfrm>
            <a:off x="4589280" y="3157560"/>
            <a:ext cx="2379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5" name=""/>
          <p:cNvSpPr txBox="1"/>
          <p:nvPr/>
        </p:nvSpPr>
        <p:spPr>
          <a:xfrm>
            <a:off x="4826520" y="3154320"/>
            <a:ext cx="10058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入职在线教育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6" name=""/>
          <p:cNvSpPr txBox="1"/>
          <p:nvPr/>
        </p:nvSpPr>
        <p:spPr>
          <a:xfrm>
            <a:off x="5740920" y="3157560"/>
            <a:ext cx="3225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→ 2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7" name=""/>
          <p:cNvSpPr/>
          <p:nvPr/>
        </p:nvSpPr>
        <p:spPr>
          <a:xfrm>
            <a:off x="628560" y="3805200"/>
            <a:ext cx="10949400" cy="1086120"/>
          </a:xfrm>
          <a:custGeom>
            <a:avLst/>
            <a:gdLst/>
            <a:ahLst/>
            <a:rect l="0" t="0" r="r" b="b"/>
            <a:pathLst>
              <a:path w="30415" h="3017">
                <a:moveTo>
                  <a:pt x="0" y="2817"/>
                </a:moveTo>
                <a:lnTo>
                  <a:pt x="0" y="198"/>
                </a:lnTo>
                <a:cubicBezTo>
                  <a:pt x="0" y="185"/>
                  <a:pt x="1" y="172"/>
                  <a:pt x="3" y="159"/>
                </a:cubicBezTo>
                <a:cubicBezTo>
                  <a:pt x="5" y="147"/>
                  <a:pt x="8" y="134"/>
                  <a:pt x="12" y="122"/>
                </a:cubicBezTo>
                <a:cubicBezTo>
                  <a:pt x="16" y="110"/>
                  <a:pt x="21" y="99"/>
                  <a:pt x="27" y="88"/>
                </a:cubicBezTo>
                <a:cubicBezTo>
                  <a:pt x="32" y="77"/>
                  <a:pt x="39" y="67"/>
                  <a:pt x="46" y="58"/>
                </a:cubicBezTo>
                <a:cubicBezTo>
                  <a:pt x="54" y="49"/>
                  <a:pt x="62" y="40"/>
                  <a:pt x="70" y="33"/>
                </a:cubicBezTo>
                <a:cubicBezTo>
                  <a:pt x="79" y="26"/>
                  <a:pt x="88" y="20"/>
                  <a:pt x="98" y="15"/>
                </a:cubicBezTo>
                <a:cubicBezTo>
                  <a:pt x="107" y="10"/>
                  <a:pt x="117" y="6"/>
                  <a:pt x="128" y="3"/>
                </a:cubicBezTo>
                <a:cubicBezTo>
                  <a:pt x="138" y="1"/>
                  <a:pt x="148" y="0"/>
                  <a:pt x="158" y="0"/>
                </a:cubicBezTo>
                <a:lnTo>
                  <a:pt x="30216" y="0"/>
                </a:lnTo>
                <a:cubicBezTo>
                  <a:pt x="30229" y="0"/>
                  <a:pt x="30242" y="1"/>
                  <a:pt x="30255" y="3"/>
                </a:cubicBezTo>
                <a:cubicBezTo>
                  <a:pt x="30268" y="6"/>
                  <a:pt x="30280" y="10"/>
                  <a:pt x="30292" y="15"/>
                </a:cubicBezTo>
                <a:cubicBezTo>
                  <a:pt x="30304" y="20"/>
                  <a:pt x="30316" y="26"/>
                  <a:pt x="30326" y="33"/>
                </a:cubicBezTo>
                <a:cubicBezTo>
                  <a:pt x="30337" y="40"/>
                  <a:pt x="30347" y="49"/>
                  <a:pt x="30356" y="58"/>
                </a:cubicBezTo>
                <a:cubicBezTo>
                  <a:pt x="30366" y="67"/>
                  <a:pt x="30374" y="77"/>
                  <a:pt x="30381" y="88"/>
                </a:cubicBezTo>
                <a:cubicBezTo>
                  <a:pt x="30388" y="99"/>
                  <a:pt x="30395" y="110"/>
                  <a:pt x="30399" y="122"/>
                </a:cubicBezTo>
                <a:cubicBezTo>
                  <a:pt x="30404" y="134"/>
                  <a:pt x="30408" y="147"/>
                  <a:pt x="30411" y="159"/>
                </a:cubicBezTo>
                <a:cubicBezTo>
                  <a:pt x="30413" y="172"/>
                  <a:pt x="30415" y="185"/>
                  <a:pt x="30415" y="198"/>
                </a:cubicBezTo>
                <a:lnTo>
                  <a:pt x="30415" y="2817"/>
                </a:lnTo>
                <a:cubicBezTo>
                  <a:pt x="30415" y="2830"/>
                  <a:pt x="30413" y="2843"/>
                  <a:pt x="30411" y="2856"/>
                </a:cubicBezTo>
                <a:cubicBezTo>
                  <a:pt x="30408" y="2869"/>
                  <a:pt x="30404" y="2881"/>
                  <a:pt x="30399" y="2893"/>
                </a:cubicBezTo>
                <a:cubicBezTo>
                  <a:pt x="30395" y="2905"/>
                  <a:pt x="30388" y="2917"/>
                  <a:pt x="30381" y="2928"/>
                </a:cubicBezTo>
                <a:cubicBezTo>
                  <a:pt x="30374" y="2938"/>
                  <a:pt x="30366" y="2949"/>
                  <a:pt x="30356" y="2958"/>
                </a:cubicBezTo>
                <a:cubicBezTo>
                  <a:pt x="30347" y="2967"/>
                  <a:pt x="30337" y="2975"/>
                  <a:pt x="30326" y="2982"/>
                </a:cubicBezTo>
                <a:cubicBezTo>
                  <a:pt x="30316" y="2990"/>
                  <a:pt x="30304" y="2996"/>
                  <a:pt x="30292" y="3001"/>
                </a:cubicBezTo>
                <a:cubicBezTo>
                  <a:pt x="30280" y="3007"/>
                  <a:pt x="30268" y="3010"/>
                  <a:pt x="30255" y="3013"/>
                </a:cubicBezTo>
                <a:cubicBezTo>
                  <a:pt x="30242" y="3016"/>
                  <a:pt x="30229" y="3017"/>
                  <a:pt x="30216" y="3017"/>
                </a:cubicBezTo>
                <a:lnTo>
                  <a:pt x="158" y="3017"/>
                </a:lnTo>
                <a:cubicBezTo>
                  <a:pt x="148" y="3017"/>
                  <a:pt x="138" y="3016"/>
                  <a:pt x="128" y="3013"/>
                </a:cubicBezTo>
                <a:cubicBezTo>
                  <a:pt x="117" y="3010"/>
                  <a:pt x="107" y="3007"/>
                  <a:pt x="98" y="3001"/>
                </a:cubicBezTo>
                <a:cubicBezTo>
                  <a:pt x="88" y="2996"/>
                  <a:pt x="79" y="2990"/>
                  <a:pt x="70" y="2982"/>
                </a:cubicBezTo>
                <a:cubicBezTo>
                  <a:pt x="62" y="2975"/>
                  <a:pt x="54" y="2967"/>
                  <a:pt x="46" y="2958"/>
                </a:cubicBezTo>
                <a:cubicBezTo>
                  <a:pt x="39" y="2949"/>
                  <a:pt x="32" y="2938"/>
                  <a:pt x="27" y="2928"/>
                </a:cubicBezTo>
                <a:cubicBezTo>
                  <a:pt x="21" y="2917"/>
                  <a:pt x="16" y="2905"/>
                  <a:pt x="12" y="2893"/>
                </a:cubicBezTo>
                <a:cubicBezTo>
                  <a:pt x="8" y="2881"/>
                  <a:pt x="5" y="2869"/>
                  <a:pt x="3" y="2856"/>
                </a:cubicBezTo>
                <a:cubicBezTo>
                  <a:pt x="1" y="2843"/>
                  <a:pt x="0" y="2830"/>
                  <a:pt x="0" y="2817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8" name=""/>
          <p:cNvSpPr/>
          <p:nvPr/>
        </p:nvSpPr>
        <p:spPr>
          <a:xfrm>
            <a:off x="609480" y="3800160"/>
            <a:ext cx="10973160" cy="1095840"/>
          </a:xfrm>
          <a:custGeom>
            <a:avLst/>
            <a:gdLst/>
            <a:ahLst/>
            <a:rect l="0" t="0" r="r" b="b"/>
            <a:pathLst>
              <a:path w="30481" h="3044">
                <a:moveTo>
                  <a:pt x="0" y="2832"/>
                </a:moveTo>
                <a:lnTo>
                  <a:pt x="0" y="213"/>
                </a:lnTo>
                <a:cubicBezTo>
                  <a:pt x="0" y="199"/>
                  <a:pt x="1" y="185"/>
                  <a:pt x="4" y="172"/>
                </a:cubicBezTo>
                <a:cubicBezTo>
                  <a:pt x="7" y="158"/>
                  <a:pt x="11" y="145"/>
                  <a:pt x="16" y="132"/>
                </a:cubicBezTo>
                <a:cubicBezTo>
                  <a:pt x="21" y="119"/>
                  <a:pt x="28" y="107"/>
                  <a:pt x="36" y="95"/>
                </a:cubicBezTo>
                <a:cubicBezTo>
                  <a:pt x="43" y="83"/>
                  <a:pt x="52" y="72"/>
                  <a:pt x="62" y="62"/>
                </a:cubicBezTo>
                <a:cubicBezTo>
                  <a:pt x="72" y="53"/>
                  <a:pt x="82" y="44"/>
                  <a:pt x="94" y="36"/>
                </a:cubicBezTo>
                <a:cubicBezTo>
                  <a:pt x="105" y="28"/>
                  <a:pt x="118" y="22"/>
                  <a:pt x="130" y="16"/>
                </a:cubicBezTo>
                <a:cubicBezTo>
                  <a:pt x="143" y="11"/>
                  <a:pt x="157" y="7"/>
                  <a:pt x="170" y="4"/>
                </a:cubicBezTo>
                <a:cubicBezTo>
                  <a:pt x="184" y="2"/>
                  <a:pt x="198" y="0"/>
                  <a:pt x="211" y="0"/>
                </a:cubicBezTo>
                <a:lnTo>
                  <a:pt x="30269" y="0"/>
                </a:lnTo>
                <a:cubicBezTo>
                  <a:pt x="30283" y="0"/>
                  <a:pt x="30297" y="2"/>
                  <a:pt x="30310" y="4"/>
                </a:cubicBezTo>
                <a:cubicBezTo>
                  <a:pt x="30324" y="7"/>
                  <a:pt x="30337" y="11"/>
                  <a:pt x="30350" y="16"/>
                </a:cubicBezTo>
                <a:cubicBezTo>
                  <a:pt x="30363" y="22"/>
                  <a:pt x="30375" y="28"/>
                  <a:pt x="30387" y="36"/>
                </a:cubicBezTo>
                <a:cubicBezTo>
                  <a:pt x="30398" y="44"/>
                  <a:pt x="30409" y="53"/>
                  <a:pt x="30419" y="62"/>
                </a:cubicBezTo>
                <a:cubicBezTo>
                  <a:pt x="30429" y="72"/>
                  <a:pt x="30437" y="83"/>
                  <a:pt x="30445" y="95"/>
                </a:cubicBezTo>
                <a:cubicBezTo>
                  <a:pt x="30453" y="107"/>
                  <a:pt x="30459" y="119"/>
                  <a:pt x="30465" y="132"/>
                </a:cubicBezTo>
                <a:cubicBezTo>
                  <a:pt x="30470" y="145"/>
                  <a:pt x="30474" y="158"/>
                  <a:pt x="30477" y="172"/>
                </a:cubicBezTo>
                <a:cubicBezTo>
                  <a:pt x="30479" y="185"/>
                  <a:pt x="30481" y="199"/>
                  <a:pt x="30481" y="213"/>
                </a:cubicBezTo>
                <a:lnTo>
                  <a:pt x="30481" y="2832"/>
                </a:lnTo>
                <a:cubicBezTo>
                  <a:pt x="30481" y="2846"/>
                  <a:pt x="30479" y="2860"/>
                  <a:pt x="30477" y="2874"/>
                </a:cubicBezTo>
                <a:cubicBezTo>
                  <a:pt x="30474" y="2887"/>
                  <a:pt x="30470" y="2901"/>
                  <a:pt x="30465" y="2913"/>
                </a:cubicBezTo>
                <a:cubicBezTo>
                  <a:pt x="30459" y="2926"/>
                  <a:pt x="30453" y="2938"/>
                  <a:pt x="30445" y="2950"/>
                </a:cubicBezTo>
                <a:cubicBezTo>
                  <a:pt x="30437" y="2962"/>
                  <a:pt x="30429" y="2972"/>
                  <a:pt x="30419" y="2982"/>
                </a:cubicBezTo>
                <a:cubicBezTo>
                  <a:pt x="30409" y="2992"/>
                  <a:pt x="30398" y="3001"/>
                  <a:pt x="30387" y="3008"/>
                </a:cubicBezTo>
                <a:cubicBezTo>
                  <a:pt x="30375" y="3016"/>
                  <a:pt x="30363" y="3023"/>
                  <a:pt x="30350" y="3028"/>
                </a:cubicBezTo>
                <a:cubicBezTo>
                  <a:pt x="30337" y="3033"/>
                  <a:pt x="30324" y="3037"/>
                  <a:pt x="30310" y="3040"/>
                </a:cubicBezTo>
                <a:cubicBezTo>
                  <a:pt x="30297" y="3043"/>
                  <a:pt x="30283" y="3044"/>
                  <a:pt x="30269" y="3044"/>
                </a:cubicBezTo>
                <a:lnTo>
                  <a:pt x="211" y="3044"/>
                </a:lnTo>
                <a:cubicBezTo>
                  <a:pt x="198" y="3044"/>
                  <a:pt x="184" y="3043"/>
                  <a:pt x="170" y="3040"/>
                </a:cubicBezTo>
                <a:cubicBezTo>
                  <a:pt x="157" y="3037"/>
                  <a:pt x="143" y="3033"/>
                  <a:pt x="130" y="3028"/>
                </a:cubicBezTo>
                <a:cubicBezTo>
                  <a:pt x="118" y="3023"/>
                  <a:pt x="105" y="3016"/>
                  <a:pt x="94" y="3008"/>
                </a:cubicBezTo>
                <a:cubicBezTo>
                  <a:pt x="82" y="3001"/>
                  <a:pt x="72" y="2992"/>
                  <a:pt x="62" y="2982"/>
                </a:cubicBezTo>
                <a:cubicBezTo>
                  <a:pt x="52" y="2972"/>
                  <a:pt x="43" y="2962"/>
                  <a:pt x="36" y="2950"/>
                </a:cubicBezTo>
                <a:cubicBezTo>
                  <a:pt x="28" y="2938"/>
                  <a:pt x="21" y="2926"/>
                  <a:pt x="16" y="2913"/>
                </a:cubicBezTo>
                <a:cubicBezTo>
                  <a:pt x="11" y="2901"/>
                  <a:pt x="7" y="2887"/>
                  <a:pt x="4" y="2874"/>
                </a:cubicBezTo>
                <a:cubicBezTo>
                  <a:pt x="1" y="2860"/>
                  <a:pt x="0" y="2846"/>
                  <a:pt x="0" y="2832"/>
                </a:cubicBezTo>
                <a:moveTo>
                  <a:pt x="106" y="2832"/>
                </a:moveTo>
                <a:lnTo>
                  <a:pt x="106" y="213"/>
                </a:lnTo>
                <a:cubicBezTo>
                  <a:pt x="106" y="201"/>
                  <a:pt x="106" y="189"/>
                  <a:pt x="108" y="177"/>
                </a:cubicBezTo>
                <a:cubicBezTo>
                  <a:pt x="109" y="165"/>
                  <a:pt x="111" y="153"/>
                  <a:pt x="114" y="142"/>
                </a:cubicBezTo>
                <a:cubicBezTo>
                  <a:pt x="116" y="131"/>
                  <a:pt x="120" y="120"/>
                  <a:pt x="124" y="110"/>
                </a:cubicBezTo>
                <a:cubicBezTo>
                  <a:pt x="127" y="100"/>
                  <a:pt x="132" y="90"/>
                  <a:pt x="137" y="81"/>
                </a:cubicBezTo>
                <a:cubicBezTo>
                  <a:pt x="142" y="72"/>
                  <a:pt x="147" y="65"/>
                  <a:pt x="153" y="58"/>
                </a:cubicBezTo>
                <a:cubicBezTo>
                  <a:pt x="158" y="51"/>
                  <a:pt x="165" y="46"/>
                  <a:pt x="171" y="41"/>
                </a:cubicBezTo>
                <a:cubicBezTo>
                  <a:pt x="177" y="36"/>
                  <a:pt x="184" y="33"/>
                  <a:pt x="191" y="30"/>
                </a:cubicBezTo>
                <a:cubicBezTo>
                  <a:pt x="198" y="28"/>
                  <a:pt x="205" y="27"/>
                  <a:pt x="211" y="27"/>
                </a:cubicBezTo>
                <a:lnTo>
                  <a:pt x="30269" y="27"/>
                </a:lnTo>
                <a:cubicBezTo>
                  <a:pt x="30281" y="27"/>
                  <a:pt x="30293" y="28"/>
                  <a:pt x="30305" y="30"/>
                </a:cubicBezTo>
                <a:cubicBezTo>
                  <a:pt x="30317" y="33"/>
                  <a:pt x="30329" y="36"/>
                  <a:pt x="30340" y="41"/>
                </a:cubicBezTo>
                <a:cubicBezTo>
                  <a:pt x="30351" y="46"/>
                  <a:pt x="30362" y="51"/>
                  <a:pt x="30372" y="58"/>
                </a:cubicBezTo>
                <a:cubicBezTo>
                  <a:pt x="30382" y="65"/>
                  <a:pt x="30392" y="72"/>
                  <a:pt x="30400" y="81"/>
                </a:cubicBezTo>
                <a:cubicBezTo>
                  <a:pt x="30409" y="90"/>
                  <a:pt x="30416" y="100"/>
                  <a:pt x="30423" y="110"/>
                </a:cubicBezTo>
                <a:cubicBezTo>
                  <a:pt x="30430" y="120"/>
                  <a:pt x="30436" y="131"/>
                  <a:pt x="30440" y="142"/>
                </a:cubicBezTo>
                <a:cubicBezTo>
                  <a:pt x="30445" y="153"/>
                  <a:pt x="30448" y="165"/>
                  <a:pt x="30451" y="177"/>
                </a:cubicBezTo>
                <a:cubicBezTo>
                  <a:pt x="30453" y="189"/>
                  <a:pt x="30454" y="201"/>
                  <a:pt x="30454" y="213"/>
                </a:cubicBezTo>
                <a:lnTo>
                  <a:pt x="30454" y="2832"/>
                </a:lnTo>
                <a:cubicBezTo>
                  <a:pt x="30454" y="2845"/>
                  <a:pt x="30453" y="2857"/>
                  <a:pt x="30451" y="2869"/>
                </a:cubicBezTo>
                <a:cubicBezTo>
                  <a:pt x="30448" y="2880"/>
                  <a:pt x="30445" y="2892"/>
                  <a:pt x="30440" y="2903"/>
                </a:cubicBezTo>
                <a:cubicBezTo>
                  <a:pt x="30436" y="2915"/>
                  <a:pt x="30430" y="2925"/>
                  <a:pt x="30423" y="2935"/>
                </a:cubicBezTo>
                <a:cubicBezTo>
                  <a:pt x="30416" y="2945"/>
                  <a:pt x="30409" y="2955"/>
                  <a:pt x="30400" y="2963"/>
                </a:cubicBezTo>
                <a:cubicBezTo>
                  <a:pt x="30392" y="2972"/>
                  <a:pt x="30382" y="2980"/>
                  <a:pt x="30372" y="2986"/>
                </a:cubicBezTo>
                <a:cubicBezTo>
                  <a:pt x="30362" y="2993"/>
                  <a:pt x="30351" y="2999"/>
                  <a:pt x="30340" y="3004"/>
                </a:cubicBezTo>
                <a:cubicBezTo>
                  <a:pt x="30329" y="3008"/>
                  <a:pt x="30317" y="3012"/>
                  <a:pt x="30305" y="3014"/>
                </a:cubicBezTo>
                <a:cubicBezTo>
                  <a:pt x="30293" y="3016"/>
                  <a:pt x="30281" y="3018"/>
                  <a:pt x="30269" y="3018"/>
                </a:cubicBezTo>
                <a:lnTo>
                  <a:pt x="211" y="3018"/>
                </a:lnTo>
                <a:cubicBezTo>
                  <a:pt x="205" y="3018"/>
                  <a:pt x="198" y="3016"/>
                  <a:pt x="191" y="3014"/>
                </a:cubicBezTo>
                <a:cubicBezTo>
                  <a:pt x="184" y="3012"/>
                  <a:pt x="177" y="3008"/>
                  <a:pt x="171" y="3004"/>
                </a:cubicBezTo>
                <a:cubicBezTo>
                  <a:pt x="165" y="2999"/>
                  <a:pt x="158" y="2993"/>
                  <a:pt x="153" y="2986"/>
                </a:cubicBezTo>
                <a:cubicBezTo>
                  <a:pt x="147" y="2980"/>
                  <a:pt x="142" y="2972"/>
                  <a:pt x="137" y="2963"/>
                </a:cubicBezTo>
                <a:cubicBezTo>
                  <a:pt x="132" y="2955"/>
                  <a:pt x="127" y="2945"/>
                  <a:pt x="124" y="2935"/>
                </a:cubicBezTo>
                <a:cubicBezTo>
                  <a:pt x="120" y="2925"/>
                  <a:pt x="116" y="2915"/>
                  <a:pt x="114" y="2903"/>
                </a:cubicBezTo>
                <a:cubicBezTo>
                  <a:pt x="111" y="2892"/>
                  <a:pt x="109" y="2880"/>
                  <a:pt x="108" y="2869"/>
                </a:cubicBezTo>
                <a:cubicBezTo>
                  <a:pt x="106" y="2857"/>
                  <a:pt x="106" y="2845"/>
                  <a:pt x="106" y="2832"/>
                </a:cubicBez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99" name=""/>
          <p:cNvSpPr txBox="1"/>
          <p:nvPr/>
        </p:nvSpPr>
        <p:spPr>
          <a:xfrm>
            <a:off x="6062760" y="315432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年晋升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0" name=""/>
          <p:cNvSpPr txBox="1"/>
          <p:nvPr/>
        </p:nvSpPr>
        <p:spPr>
          <a:xfrm>
            <a:off x="876240" y="406044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28a745"/>
                </a:solidFill>
                <a:effectLst/>
                <a:uFillTx/>
                <a:latin typeface="Inter, sans-serif"/>
                <a:ea typeface="Inter, sans-serif"/>
              </a:rPr>
              <a:t>02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1" name=""/>
          <p:cNvSpPr txBox="1"/>
          <p:nvPr/>
        </p:nvSpPr>
        <p:spPr>
          <a:xfrm>
            <a:off x="1283040" y="4088880"/>
            <a:ext cx="113157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工商管理学生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2" name=""/>
          <p:cNvSpPr txBox="1"/>
          <p:nvPr/>
        </p:nvSpPr>
        <p:spPr>
          <a:xfrm>
            <a:off x="2311920" y="4092840"/>
            <a:ext cx="26640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35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3" name=""/>
          <p:cNvSpPr txBox="1"/>
          <p:nvPr/>
        </p:nvSpPr>
        <p:spPr>
          <a:xfrm>
            <a:off x="2578320" y="4088880"/>
            <a:ext cx="94297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数据分析师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4" name=""/>
          <p:cNvSpPr txBox="1"/>
          <p:nvPr/>
        </p:nvSpPr>
        <p:spPr>
          <a:xfrm>
            <a:off x="1333440" y="4449600"/>
            <a:ext cx="4267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路径：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5" name=""/>
          <p:cNvSpPr txBox="1"/>
          <p:nvPr/>
        </p:nvSpPr>
        <p:spPr>
          <a:xfrm>
            <a:off x="1790640" y="445320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4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6" name=""/>
          <p:cNvSpPr txBox="1"/>
          <p:nvPr/>
        </p:nvSpPr>
        <p:spPr>
          <a:xfrm>
            <a:off x="1875600" y="4449600"/>
            <a:ext cx="11734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个月大数据培训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7" name=""/>
          <p:cNvSpPr txBox="1"/>
          <p:nvPr/>
        </p:nvSpPr>
        <p:spPr>
          <a:xfrm>
            <a:off x="2942280" y="4453200"/>
            <a:ext cx="2379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8" name=""/>
          <p:cNvSpPr txBox="1"/>
          <p:nvPr/>
        </p:nvSpPr>
        <p:spPr>
          <a:xfrm>
            <a:off x="3179520" y="444960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掌握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9" name=""/>
          <p:cNvSpPr txBox="1"/>
          <p:nvPr/>
        </p:nvSpPr>
        <p:spPr>
          <a:xfrm>
            <a:off x="3484080" y="445320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AI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0" name=""/>
          <p:cNvSpPr txBox="1"/>
          <p:nvPr/>
        </p:nvSpPr>
        <p:spPr>
          <a:xfrm>
            <a:off x="3628080" y="444960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训练师技能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1" name=""/>
          <p:cNvSpPr txBox="1"/>
          <p:nvPr/>
        </p:nvSpPr>
        <p:spPr>
          <a:xfrm>
            <a:off x="4390200" y="4453200"/>
            <a:ext cx="2379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2" name=""/>
          <p:cNvSpPr/>
          <p:nvPr/>
        </p:nvSpPr>
        <p:spPr>
          <a:xfrm>
            <a:off x="628560" y="5090760"/>
            <a:ext cx="10949400" cy="1095840"/>
          </a:xfrm>
          <a:custGeom>
            <a:avLst/>
            <a:gdLst/>
            <a:ahLst/>
            <a:rect l="0" t="0" r="r" b="b"/>
            <a:pathLst>
              <a:path w="30415" h="3044">
                <a:moveTo>
                  <a:pt x="0" y="2846"/>
                </a:moveTo>
                <a:lnTo>
                  <a:pt x="0" y="199"/>
                </a:lnTo>
                <a:cubicBezTo>
                  <a:pt x="0" y="186"/>
                  <a:pt x="1" y="173"/>
                  <a:pt x="3" y="160"/>
                </a:cubicBezTo>
                <a:cubicBezTo>
                  <a:pt x="5" y="147"/>
                  <a:pt x="8" y="135"/>
                  <a:pt x="12" y="123"/>
                </a:cubicBezTo>
                <a:cubicBezTo>
                  <a:pt x="16" y="111"/>
                  <a:pt x="21" y="100"/>
                  <a:pt x="27" y="89"/>
                </a:cubicBezTo>
                <a:cubicBezTo>
                  <a:pt x="32" y="78"/>
                  <a:pt x="39" y="68"/>
                  <a:pt x="46" y="59"/>
                </a:cubicBezTo>
                <a:cubicBezTo>
                  <a:pt x="54" y="49"/>
                  <a:pt x="62" y="41"/>
                  <a:pt x="70" y="34"/>
                </a:cubicBezTo>
                <a:cubicBezTo>
                  <a:pt x="79" y="27"/>
                  <a:pt x="88" y="21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2"/>
                  <a:pt x="148" y="0"/>
                  <a:pt x="158" y="0"/>
                </a:cubicBezTo>
                <a:lnTo>
                  <a:pt x="30216" y="0"/>
                </a:lnTo>
                <a:cubicBezTo>
                  <a:pt x="30229" y="0"/>
                  <a:pt x="30242" y="2"/>
                  <a:pt x="30255" y="4"/>
                </a:cubicBezTo>
                <a:cubicBezTo>
                  <a:pt x="30268" y="7"/>
                  <a:pt x="30280" y="11"/>
                  <a:pt x="30292" y="16"/>
                </a:cubicBezTo>
                <a:cubicBezTo>
                  <a:pt x="30304" y="21"/>
                  <a:pt x="30316" y="27"/>
                  <a:pt x="30326" y="34"/>
                </a:cubicBezTo>
                <a:cubicBezTo>
                  <a:pt x="30337" y="41"/>
                  <a:pt x="30347" y="49"/>
                  <a:pt x="30356" y="59"/>
                </a:cubicBezTo>
                <a:cubicBezTo>
                  <a:pt x="30366" y="68"/>
                  <a:pt x="30374" y="78"/>
                  <a:pt x="30381" y="89"/>
                </a:cubicBezTo>
                <a:cubicBezTo>
                  <a:pt x="30388" y="100"/>
                  <a:pt x="30395" y="111"/>
                  <a:pt x="30399" y="123"/>
                </a:cubicBezTo>
                <a:cubicBezTo>
                  <a:pt x="30404" y="135"/>
                  <a:pt x="30408" y="147"/>
                  <a:pt x="30411" y="160"/>
                </a:cubicBezTo>
                <a:cubicBezTo>
                  <a:pt x="30413" y="173"/>
                  <a:pt x="30415" y="186"/>
                  <a:pt x="30415" y="199"/>
                </a:cubicBezTo>
                <a:lnTo>
                  <a:pt x="30415" y="2846"/>
                </a:lnTo>
                <a:cubicBezTo>
                  <a:pt x="30415" y="2859"/>
                  <a:pt x="30413" y="2872"/>
                  <a:pt x="30411" y="2884"/>
                </a:cubicBezTo>
                <a:cubicBezTo>
                  <a:pt x="30408" y="2897"/>
                  <a:pt x="30404" y="2910"/>
                  <a:pt x="30399" y="2922"/>
                </a:cubicBezTo>
                <a:cubicBezTo>
                  <a:pt x="30395" y="2934"/>
                  <a:pt x="30388" y="2945"/>
                  <a:pt x="30381" y="2956"/>
                </a:cubicBezTo>
                <a:cubicBezTo>
                  <a:pt x="30374" y="2967"/>
                  <a:pt x="30366" y="2977"/>
                  <a:pt x="30356" y="2986"/>
                </a:cubicBezTo>
                <a:cubicBezTo>
                  <a:pt x="30347" y="2995"/>
                  <a:pt x="30337" y="3004"/>
                  <a:pt x="30326" y="3011"/>
                </a:cubicBezTo>
                <a:cubicBezTo>
                  <a:pt x="30316" y="3018"/>
                  <a:pt x="30304" y="3024"/>
                  <a:pt x="30292" y="3029"/>
                </a:cubicBezTo>
                <a:cubicBezTo>
                  <a:pt x="30280" y="3034"/>
                  <a:pt x="30268" y="3038"/>
                  <a:pt x="30255" y="3040"/>
                </a:cubicBezTo>
                <a:cubicBezTo>
                  <a:pt x="30242" y="3043"/>
                  <a:pt x="30229" y="3044"/>
                  <a:pt x="30216" y="3044"/>
                </a:cubicBezTo>
                <a:lnTo>
                  <a:pt x="158" y="3044"/>
                </a:lnTo>
                <a:cubicBezTo>
                  <a:pt x="148" y="3044"/>
                  <a:pt x="138" y="3043"/>
                  <a:pt x="128" y="3040"/>
                </a:cubicBezTo>
                <a:cubicBezTo>
                  <a:pt x="117" y="3038"/>
                  <a:pt x="107" y="3034"/>
                  <a:pt x="98" y="3029"/>
                </a:cubicBezTo>
                <a:cubicBezTo>
                  <a:pt x="88" y="3024"/>
                  <a:pt x="79" y="3018"/>
                  <a:pt x="70" y="3011"/>
                </a:cubicBezTo>
                <a:cubicBezTo>
                  <a:pt x="62" y="3004"/>
                  <a:pt x="54" y="2995"/>
                  <a:pt x="46" y="2986"/>
                </a:cubicBezTo>
                <a:cubicBezTo>
                  <a:pt x="39" y="2977"/>
                  <a:pt x="32" y="2967"/>
                  <a:pt x="27" y="2956"/>
                </a:cubicBezTo>
                <a:cubicBezTo>
                  <a:pt x="21" y="2945"/>
                  <a:pt x="16" y="2934"/>
                  <a:pt x="12" y="2922"/>
                </a:cubicBezTo>
                <a:cubicBezTo>
                  <a:pt x="8" y="2910"/>
                  <a:pt x="5" y="2897"/>
                  <a:pt x="3" y="2884"/>
                </a:cubicBezTo>
                <a:cubicBezTo>
                  <a:pt x="1" y="2872"/>
                  <a:pt x="0" y="2859"/>
                  <a:pt x="0" y="2846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3" name=""/>
          <p:cNvSpPr/>
          <p:nvPr/>
        </p:nvSpPr>
        <p:spPr>
          <a:xfrm>
            <a:off x="609480" y="5086080"/>
            <a:ext cx="10973160" cy="1105200"/>
          </a:xfrm>
          <a:custGeom>
            <a:avLst/>
            <a:gdLst/>
            <a:ahLst/>
            <a:rect l="0" t="0" r="r" b="b"/>
            <a:pathLst>
              <a:path w="30481" h="3070">
                <a:moveTo>
                  <a:pt x="0" y="2859"/>
                </a:moveTo>
                <a:lnTo>
                  <a:pt x="0" y="212"/>
                </a:lnTo>
                <a:cubicBezTo>
                  <a:pt x="0" y="198"/>
                  <a:pt x="1" y="184"/>
                  <a:pt x="4" y="171"/>
                </a:cubicBezTo>
                <a:cubicBezTo>
                  <a:pt x="7" y="157"/>
                  <a:pt x="11" y="144"/>
                  <a:pt x="16" y="131"/>
                </a:cubicBezTo>
                <a:cubicBezTo>
                  <a:pt x="21" y="118"/>
                  <a:pt x="28" y="106"/>
                  <a:pt x="36" y="94"/>
                </a:cubicBezTo>
                <a:cubicBezTo>
                  <a:pt x="43" y="83"/>
                  <a:pt x="52" y="72"/>
                  <a:pt x="62" y="62"/>
                </a:cubicBezTo>
                <a:cubicBezTo>
                  <a:pt x="72" y="52"/>
                  <a:pt x="82" y="44"/>
                  <a:pt x="94" y="36"/>
                </a:cubicBezTo>
                <a:cubicBezTo>
                  <a:pt x="105" y="28"/>
                  <a:pt x="118" y="22"/>
                  <a:pt x="130" y="16"/>
                </a:cubicBezTo>
                <a:cubicBezTo>
                  <a:pt x="143" y="11"/>
                  <a:pt x="157" y="7"/>
                  <a:pt x="170" y="4"/>
                </a:cubicBezTo>
                <a:cubicBezTo>
                  <a:pt x="184" y="2"/>
                  <a:pt x="198" y="0"/>
                  <a:pt x="211" y="0"/>
                </a:cubicBezTo>
                <a:lnTo>
                  <a:pt x="30269" y="0"/>
                </a:lnTo>
                <a:cubicBezTo>
                  <a:pt x="30283" y="0"/>
                  <a:pt x="30297" y="2"/>
                  <a:pt x="30310" y="4"/>
                </a:cubicBezTo>
                <a:cubicBezTo>
                  <a:pt x="30324" y="7"/>
                  <a:pt x="30337" y="11"/>
                  <a:pt x="30350" y="16"/>
                </a:cubicBezTo>
                <a:cubicBezTo>
                  <a:pt x="30363" y="22"/>
                  <a:pt x="30375" y="28"/>
                  <a:pt x="30387" y="36"/>
                </a:cubicBezTo>
                <a:cubicBezTo>
                  <a:pt x="30398" y="44"/>
                  <a:pt x="30409" y="52"/>
                  <a:pt x="30419" y="62"/>
                </a:cubicBezTo>
                <a:cubicBezTo>
                  <a:pt x="30429" y="72"/>
                  <a:pt x="30437" y="83"/>
                  <a:pt x="30445" y="94"/>
                </a:cubicBezTo>
                <a:cubicBezTo>
                  <a:pt x="30453" y="106"/>
                  <a:pt x="30459" y="118"/>
                  <a:pt x="30465" y="131"/>
                </a:cubicBezTo>
                <a:cubicBezTo>
                  <a:pt x="30470" y="144"/>
                  <a:pt x="30474" y="157"/>
                  <a:pt x="30477" y="171"/>
                </a:cubicBezTo>
                <a:cubicBezTo>
                  <a:pt x="30479" y="184"/>
                  <a:pt x="30481" y="198"/>
                  <a:pt x="30481" y="212"/>
                </a:cubicBezTo>
                <a:lnTo>
                  <a:pt x="30481" y="2859"/>
                </a:lnTo>
                <a:cubicBezTo>
                  <a:pt x="30481" y="2873"/>
                  <a:pt x="30479" y="2886"/>
                  <a:pt x="30477" y="2900"/>
                </a:cubicBezTo>
                <a:cubicBezTo>
                  <a:pt x="30474" y="2914"/>
                  <a:pt x="30470" y="2927"/>
                  <a:pt x="30465" y="2940"/>
                </a:cubicBezTo>
                <a:cubicBezTo>
                  <a:pt x="30459" y="2953"/>
                  <a:pt x="30453" y="2965"/>
                  <a:pt x="30445" y="2976"/>
                </a:cubicBezTo>
                <a:cubicBezTo>
                  <a:pt x="30437" y="2988"/>
                  <a:pt x="30429" y="2999"/>
                  <a:pt x="30419" y="3008"/>
                </a:cubicBezTo>
                <a:cubicBezTo>
                  <a:pt x="30409" y="3018"/>
                  <a:pt x="30398" y="3027"/>
                  <a:pt x="30387" y="3035"/>
                </a:cubicBezTo>
                <a:cubicBezTo>
                  <a:pt x="30375" y="3042"/>
                  <a:pt x="30363" y="3049"/>
                  <a:pt x="30350" y="3054"/>
                </a:cubicBezTo>
                <a:cubicBezTo>
                  <a:pt x="30337" y="3060"/>
                  <a:pt x="30324" y="3064"/>
                  <a:pt x="30310" y="3066"/>
                </a:cubicBezTo>
                <a:cubicBezTo>
                  <a:pt x="30297" y="3069"/>
                  <a:pt x="30283" y="3070"/>
                  <a:pt x="30269" y="3070"/>
                </a:cubicBezTo>
                <a:lnTo>
                  <a:pt x="211" y="3070"/>
                </a:lnTo>
                <a:cubicBezTo>
                  <a:pt x="198" y="3070"/>
                  <a:pt x="184" y="3069"/>
                  <a:pt x="170" y="3066"/>
                </a:cubicBezTo>
                <a:cubicBezTo>
                  <a:pt x="157" y="3064"/>
                  <a:pt x="143" y="3060"/>
                  <a:pt x="130" y="3054"/>
                </a:cubicBezTo>
                <a:cubicBezTo>
                  <a:pt x="118" y="3049"/>
                  <a:pt x="105" y="3042"/>
                  <a:pt x="94" y="3035"/>
                </a:cubicBezTo>
                <a:cubicBezTo>
                  <a:pt x="82" y="3027"/>
                  <a:pt x="72" y="3018"/>
                  <a:pt x="62" y="3008"/>
                </a:cubicBezTo>
                <a:cubicBezTo>
                  <a:pt x="52" y="2999"/>
                  <a:pt x="43" y="2988"/>
                  <a:pt x="36" y="2976"/>
                </a:cubicBezTo>
                <a:cubicBezTo>
                  <a:pt x="28" y="2965"/>
                  <a:pt x="21" y="2953"/>
                  <a:pt x="16" y="2940"/>
                </a:cubicBezTo>
                <a:cubicBezTo>
                  <a:pt x="11" y="2927"/>
                  <a:pt x="7" y="2914"/>
                  <a:pt x="4" y="2900"/>
                </a:cubicBezTo>
                <a:cubicBezTo>
                  <a:pt x="1" y="2886"/>
                  <a:pt x="0" y="2873"/>
                  <a:pt x="0" y="2859"/>
                </a:cubicBezTo>
                <a:moveTo>
                  <a:pt x="106" y="2859"/>
                </a:moveTo>
                <a:lnTo>
                  <a:pt x="106" y="212"/>
                </a:lnTo>
                <a:cubicBezTo>
                  <a:pt x="106" y="200"/>
                  <a:pt x="106" y="188"/>
                  <a:pt x="108" y="176"/>
                </a:cubicBezTo>
                <a:cubicBezTo>
                  <a:pt x="109" y="164"/>
                  <a:pt x="111" y="152"/>
                  <a:pt x="114" y="141"/>
                </a:cubicBezTo>
                <a:cubicBezTo>
                  <a:pt x="116" y="130"/>
                  <a:pt x="120" y="119"/>
                  <a:pt x="124" y="109"/>
                </a:cubicBezTo>
                <a:cubicBezTo>
                  <a:pt x="127" y="99"/>
                  <a:pt x="132" y="90"/>
                  <a:pt x="137" y="81"/>
                </a:cubicBezTo>
                <a:cubicBezTo>
                  <a:pt x="142" y="72"/>
                  <a:pt x="147" y="65"/>
                  <a:pt x="153" y="58"/>
                </a:cubicBezTo>
                <a:cubicBezTo>
                  <a:pt x="158" y="51"/>
                  <a:pt x="165" y="45"/>
                  <a:pt x="171" y="41"/>
                </a:cubicBezTo>
                <a:cubicBezTo>
                  <a:pt x="177" y="36"/>
                  <a:pt x="184" y="33"/>
                  <a:pt x="191" y="30"/>
                </a:cubicBezTo>
                <a:cubicBezTo>
                  <a:pt x="198" y="28"/>
                  <a:pt x="205" y="27"/>
                  <a:pt x="211" y="27"/>
                </a:cubicBezTo>
                <a:lnTo>
                  <a:pt x="30269" y="27"/>
                </a:lnTo>
                <a:cubicBezTo>
                  <a:pt x="30281" y="27"/>
                  <a:pt x="30293" y="28"/>
                  <a:pt x="30305" y="30"/>
                </a:cubicBezTo>
                <a:cubicBezTo>
                  <a:pt x="30317" y="33"/>
                  <a:pt x="30329" y="36"/>
                  <a:pt x="30340" y="41"/>
                </a:cubicBezTo>
                <a:cubicBezTo>
                  <a:pt x="30351" y="45"/>
                  <a:pt x="30362" y="51"/>
                  <a:pt x="30372" y="58"/>
                </a:cubicBezTo>
                <a:cubicBezTo>
                  <a:pt x="30382" y="65"/>
                  <a:pt x="30392" y="72"/>
                  <a:pt x="30400" y="81"/>
                </a:cubicBezTo>
                <a:cubicBezTo>
                  <a:pt x="30409" y="90"/>
                  <a:pt x="30416" y="99"/>
                  <a:pt x="30423" y="109"/>
                </a:cubicBezTo>
                <a:cubicBezTo>
                  <a:pt x="30430" y="119"/>
                  <a:pt x="30436" y="130"/>
                  <a:pt x="30440" y="141"/>
                </a:cubicBezTo>
                <a:cubicBezTo>
                  <a:pt x="30445" y="152"/>
                  <a:pt x="30448" y="164"/>
                  <a:pt x="30451" y="176"/>
                </a:cubicBezTo>
                <a:cubicBezTo>
                  <a:pt x="30453" y="188"/>
                  <a:pt x="30454" y="200"/>
                  <a:pt x="30454" y="212"/>
                </a:cubicBezTo>
                <a:lnTo>
                  <a:pt x="30454" y="2859"/>
                </a:lnTo>
                <a:cubicBezTo>
                  <a:pt x="30454" y="2871"/>
                  <a:pt x="30453" y="2883"/>
                  <a:pt x="30451" y="2895"/>
                </a:cubicBezTo>
                <a:cubicBezTo>
                  <a:pt x="30448" y="2907"/>
                  <a:pt x="30445" y="2918"/>
                  <a:pt x="30440" y="2930"/>
                </a:cubicBezTo>
                <a:cubicBezTo>
                  <a:pt x="30436" y="2941"/>
                  <a:pt x="30430" y="2952"/>
                  <a:pt x="30423" y="2962"/>
                </a:cubicBezTo>
                <a:cubicBezTo>
                  <a:pt x="30416" y="2972"/>
                  <a:pt x="30409" y="2981"/>
                  <a:pt x="30400" y="2990"/>
                </a:cubicBezTo>
                <a:cubicBezTo>
                  <a:pt x="30392" y="2998"/>
                  <a:pt x="30382" y="3006"/>
                  <a:pt x="30372" y="3013"/>
                </a:cubicBezTo>
                <a:cubicBezTo>
                  <a:pt x="30362" y="3020"/>
                  <a:pt x="30351" y="3025"/>
                  <a:pt x="30340" y="3030"/>
                </a:cubicBezTo>
                <a:cubicBezTo>
                  <a:pt x="30329" y="3035"/>
                  <a:pt x="30317" y="3038"/>
                  <a:pt x="30305" y="3040"/>
                </a:cubicBezTo>
                <a:cubicBezTo>
                  <a:pt x="30293" y="3043"/>
                  <a:pt x="30281" y="3044"/>
                  <a:pt x="30269" y="3044"/>
                </a:cubicBezTo>
                <a:lnTo>
                  <a:pt x="211" y="3044"/>
                </a:lnTo>
                <a:cubicBezTo>
                  <a:pt x="205" y="3044"/>
                  <a:pt x="198" y="3043"/>
                  <a:pt x="191" y="3040"/>
                </a:cubicBezTo>
                <a:cubicBezTo>
                  <a:pt x="184" y="3038"/>
                  <a:pt x="177" y="3035"/>
                  <a:pt x="171" y="3030"/>
                </a:cubicBezTo>
                <a:cubicBezTo>
                  <a:pt x="165" y="3025"/>
                  <a:pt x="158" y="3020"/>
                  <a:pt x="153" y="3013"/>
                </a:cubicBezTo>
                <a:cubicBezTo>
                  <a:pt x="147" y="3006"/>
                  <a:pt x="142" y="2998"/>
                  <a:pt x="137" y="2990"/>
                </a:cubicBezTo>
                <a:cubicBezTo>
                  <a:pt x="132" y="2981"/>
                  <a:pt x="127" y="2972"/>
                  <a:pt x="124" y="2962"/>
                </a:cubicBezTo>
                <a:cubicBezTo>
                  <a:pt x="120" y="2952"/>
                  <a:pt x="116" y="2941"/>
                  <a:pt x="114" y="2930"/>
                </a:cubicBezTo>
                <a:cubicBezTo>
                  <a:pt x="111" y="2918"/>
                  <a:pt x="109" y="2907"/>
                  <a:pt x="108" y="2895"/>
                </a:cubicBezTo>
                <a:cubicBezTo>
                  <a:pt x="106" y="2883"/>
                  <a:pt x="106" y="2871"/>
                  <a:pt x="106" y="2859"/>
                </a:cubicBez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4" name=""/>
          <p:cNvSpPr txBox="1"/>
          <p:nvPr/>
        </p:nvSpPr>
        <p:spPr>
          <a:xfrm>
            <a:off x="4627080" y="444960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跨专业就业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5" name=""/>
          <p:cNvSpPr txBox="1"/>
          <p:nvPr/>
        </p:nvSpPr>
        <p:spPr>
          <a:xfrm>
            <a:off x="876240" y="534636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ffc107"/>
                </a:solidFill>
                <a:effectLst/>
                <a:uFillTx/>
                <a:latin typeface="Inter, sans-serif"/>
                <a:ea typeface="Inter, sans-serif"/>
              </a:rPr>
              <a:t>03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6" name=""/>
          <p:cNvSpPr txBox="1"/>
          <p:nvPr/>
        </p:nvSpPr>
        <p:spPr>
          <a:xfrm>
            <a:off x="1283040" y="5378760"/>
            <a:ext cx="20574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35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35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7" name=""/>
          <p:cNvSpPr txBox="1"/>
          <p:nvPr/>
        </p:nvSpPr>
        <p:spPr>
          <a:xfrm>
            <a:off x="1473840" y="5374800"/>
            <a:ext cx="18859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岁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8" name=""/>
          <p:cNvSpPr txBox="1"/>
          <p:nvPr/>
        </p:nvSpPr>
        <p:spPr>
          <a:xfrm>
            <a:off x="1645200" y="5378760"/>
            <a:ext cx="51264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35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HR →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9" name=""/>
          <p:cNvSpPr txBox="1"/>
          <p:nvPr/>
        </p:nvSpPr>
        <p:spPr>
          <a:xfrm>
            <a:off x="2159640" y="5374800"/>
            <a:ext cx="132016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创业孵化器顾问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0" name=""/>
          <p:cNvSpPr txBox="1"/>
          <p:nvPr/>
        </p:nvSpPr>
        <p:spPr>
          <a:xfrm>
            <a:off x="1333440" y="5735520"/>
            <a:ext cx="1290828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路径：高级证书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1" name=""/>
          <p:cNvSpPr txBox="1"/>
          <p:nvPr/>
        </p:nvSpPr>
        <p:spPr>
          <a:xfrm>
            <a:off x="2400480" y="5739120"/>
            <a:ext cx="2379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2" name=""/>
          <p:cNvSpPr txBox="1"/>
          <p:nvPr/>
        </p:nvSpPr>
        <p:spPr>
          <a:xfrm>
            <a:off x="2637360" y="5735520"/>
            <a:ext cx="13411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免费优化薪酬体系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3" name=""/>
          <p:cNvSpPr txBox="1"/>
          <p:nvPr/>
        </p:nvSpPr>
        <p:spPr>
          <a:xfrm>
            <a:off x="3856680" y="5739120"/>
            <a:ext cx="2379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4" name=""/>
          <p:cNvSpPr/>
          <p:nvPr/>
        </p:nvSpPr>
        <p:spPr>
          <a:xfrm>
            <a:off x="623880" y="5695920"/>
            <a:ext cx="10958760" cy="552600"/>
          </a:xfrm>
          <a:custGeom>
            <a:avLst/>
            <a:gdLst/>
            <a:ahLst/>
            <a:rect l="0" t="0" r="r" b="b"/>
            <a:pathLst>
              <a:path w="30441" h="1535">
                <a:moveTo>
                  <a:pt x="0" y="1429"/>
                </a:moveTo>
                <a:lnTo>
                  <a:pt x="0" y="105"/>
                </a:lnTo>
                <a:cubicBezTo>
                  <a:pt x="0" y="91"/>
                  <a:pt x="1" y="78"/>
                  <a:pt x="5" y="65"/>
                </a:cubicBezTo>
                <a:cubicBezTo>
                  <a:pt x="8" y="52"/>
                  <a:pt x="13" y="41"/>
                  <a:pt x="19" y="31"/>
                </a:cubicBezTo>
                <a:cubicBezTo>
                  <a:pt x="25" y="21"/>
                  <a:pt x="32" y="13"/>
                  <a:pt x="40" y="8"/>
                </a:cubicBezTo>
                <a:cubicBezTo>
                  <a:pt x="48" y="2"/>
                  <a:pt x="57" y="0"/>
                  <a:pt x="66" y="0"/>
                </a:cubicBezTo>
                <a:lnTo>
                  <a:pt x="30335" y="0"/>
                </a:lnTo>
                <a:cubicBezTo>
                  <a:pt x="30349" y="0"/>
                  <a:pt x="30363" y="2"/>
                  <a:pt x="30375" y="8"/>
                </a:cubicBezTo>
                <a:cubicBezTo>
                  <a:pt x="30388" y="13"/>
                  <a:pt x="30400" y="21"/>
                  <a:pt x="30410" y="31"/>
                </a:cubicBezTo>
                <a:cubicBezTo>
                  <a:pt x="30420" y="41"/>
                  <a:pt x="30427" y="52"/>
                  <a:pt x="30433" y="65"/>
                </a:cubicBezTo>
                <a:cubicBezTo>
                  <a:pt x="30438" y="78"/>
                  <a:pt x="30441" y="91"/>
                  <a:pt x="30441" y="105"/>
                </a:cubicBezTo>
                <a:lnTo>
                  <a:pt x="30441" y="1429"/>
                </a:lnTo>
                <a:cubicBezTo>
                  <a:pt x="30441" y="1443"/>
                  <a:pt x="30438" y="1457"/>
                  <a:pt x="30433" y="1470"/>
                </a:cubicBezTo>
                <a:cubicBezTo>
                  <a:pt x="30427" y="1483"/>
                  <a:pt x="30420" y="1494"/>
                  <a:pt x="30410" y="1504"/>
                </a:cubicBezTo>
                <a:cubicBezTo>
                  <a:pt x="30400" y="1514"/>
                  <a:pt x="30388" y="1522"/>
                  <a:pt x="30375" y="1527"/>
                </a:cubicBezTo>
                <a:cubicBezTo>
                  <a:pt x="30363" y="1532"/>
                  <a:pt x="30349" y="1535"/>
                  <a:pt x="30335" y="1535"/>
                </a:cubicBezTo>
                <a:lnTo>
                  <a:pt x="66" y="1535"/>
                </a:lnTo>
                <a:cubicBezTo>
                  <a:pt x="57" y="1535"/>
                  <a:pt x="48" y="1532"/>
                  <a:pt x="40" y="1527"/>
                </a:cubicBezTo>
                <a:cubicBezTo>
                  <a:pt x="32" y="1522"/>
                  <a:pt x="25" y="1514"/>
                  <a:pt x="19" y="1504"/>
                </a:cubicBezTo>
                <a:cubicBezTo>
                  <a:pt x="13" y="1494"/>
                  <a:pt x="8" y="1483"/>
                  <a:pt x="5" y="1470"/>
                </a:cubicBezTo>
                <a:cubicBezTo>
                  <a:pt x="1" y="1457"/>
                  <a:pt x="0" y="1443"/>
                  <a:pt x="0" y="1429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25" name=""/>
          <p:cNvSpPr/>
          <p:nvPr/>
        </p:nvSpPr>
        <p:spPr>
          <a:xfrm>
            <a:off x="609480" y="5695920"/>
            <a:ext cx="38520" cy="552600"/>
          </a:xfrm>
          <a:custGeom>
            <a:avLst/>
            <a:gdLst/>
            <a:ahLst/>
            <a:rect l="0" t="0" r="r" b="b"/>
            <a:pathLst>
              <a:path w="107" h="1535">
                <a:moveTo>
                  <a:pt x="0" y="0"/>
                </a:moveTo>
                <a:lnTo>
                  <a:pt x="107" y="0"/>
                </a:lnTo>
                <a:lnTo>
                  <a:pt x="107" y="1535"/>
                </a:lnTo>
                <a:lnTo>
                  <a:pt x="0" y="1535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26" name=""/>
          <p:cNvSpPr txBox="1"/>
          <p:nvPr/>
        </p:nvSpPr>
        <p:spPr>
          <a:xfrm>
            <a:off x="4093560" y="5735520"/>
            <a:ext cx="1106424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输出解决方案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7" name=""/>
          <p:cNvSpPr txBox="1"/>
          <p:nvPr/>
        </p:nvSpPr>
        <p:spPr>
          <a:xfrm>
            <a:off x="790560" y="587844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启示：规划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8" name=""/>
          <p:cNvSpPr txBox="1"/>
          <p:nvPr/>
        </p:nvSpPr>
        <p:spPr>
          <a:xfrm>
            <a:off x="1552680" y="5882040"/>
            <a:ext cx="17424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+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9" name=""/>
          <p:cNvSpPr txBox="1"/>
          <p:nvPr/>
        </p:nvSpPr>
        <p:spPr>
          <a:xfrm>
            <a:off x="1726200" y="587844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行动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0" name=""/>
          <p:cNvSpPr txBox="1"/>
          <p:nvPr/>
        </p:nvSpPr>
        <p:spPr>
          <a:xfrm>
            <a:off x="2031120" y="5882040"/>
            <a:ext cx="17424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+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1" name=""/>
          <p:cNvSpPr txBox="1"/>
          <p:nvPr/>
        </p:nvSpPr>
        <p:spPr>
          <a:xfrm>
            <a:off x="2204640" y="587844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迭代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2" name=""/>
          <p:cNvSpPr txBox="1"/>
          <p:nvPr/>
        </p:nvSpPr>
        <p:spPr>
          <a:xfrm>
            <a:off x="2509560" y="5882040"/>
            <a:ext cx="17424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=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3" name=""/>
          <p:cNvSpPr txBox="1"/>
          <p:nvPr/>
        </p:nvSpPr>
        <p:spPr>
          <a:xfrm>
            <a:off x="2683080" y="587844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职业突破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35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6" name=""/>
          <p:cNvSpPr/>
          <p:nvPr/>
        </p:nvSpPr>
        <p:spPr>
          <a:xfrm>
            <a:off x="0" y="0"/>
            <a:ext cx="1828800" cy="76320"/>
          </a:xfrm>
          <a:custGeom>
            <a:avLst/>
            <a:gdLst/>
            <a:ahLst/>
            <a:rect l="0" t="0" r="r" b="b"/>
            <a:pathLst>
              <a:path w="5080" h="212">
                <a:moveTo>
                  <a:pt x="0" y="0"/>
                </a:moveTo>
                <a:lnTo>
                  <a:pt x="5080" y="0"/>
                </a:lnTo>
                <a:lnTo>
                  <a:pt x="5080" y="212"/>
                </a:lnTo>
                <a:lnTo>
                  <a:pt x="0" y="212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37" name=""/>
          <p:cNvSpPr/>
          <p:nvPr/>
        </p:nvSpPr>
        <p:spPr>
          <a:xfrm>
            <a:off x="0" y="0"/>
            <a:ext cx="76320" cy="1828800"/>
          </a:xfrm>
          <a:custGeom>
            <a:avLst/>
            <a:gdLst/>
            <a:ahLst/>
            <a:rect l="0" t="0" r="r" b="b"/>
            <a:pathLst>
              <a:path w="212" h="5080">
                <a:moveTo>
                  <a:pt x="0" y="0"/>
                </a:moveTo>
                <a:lnTo>
                  <a:pt x="212" y="0"/>
                </a:lnTo>
                <a:lnTo>
                  <a:pt x="212" y="5080"/>
                </a:lnTo>
                <a:lnTo>
                  <a:pt x="0" y="50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38" name=""/>
          <p:cNvSpPr/>
          <p:nvPr/>
        </p:nvSpPr>
        <p:spPr>
          <a:xfrm>
            <a:off x="10362960" y="6781680"/>
            <a:ext cx="1829160" cy="76320"/>
          </a:xfrm>
          <a:custGeom>
            <a:avLst/>
            <a:gdLst/>
            <a:ahLst/>
            <a:rect l="0" t="0" r="r" b="b"/>
            <a:pathLst>
              <a:path w="5081" h="212">
                <a:moveTo>
                  <a:pt x="0" y="0"/>
                </a:moveTo>
                <a:lnTo>
                  <a:pt x="5081" y="0"/>
                </a:lnTo>
                <a:lnTo>
                  <a:pt x="5081" y="212"/>
                </a:lnTo>
                <a:lnTo>
                  <a:pt x="0" y="212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39" name=""/>
          <p:cNvSpPr/>
          <p:nvPr/>
        </p:nvSpPr>
        <p:spPr>
          <a:xfrm>
            <a:off x="12115440" y="5028840"/>
            <a:ext cx="77040" cy="1829160"/>
          </a:xfrm>
          <a:custGeom>
            <a:avLst/>
            <a:gdLst/>
            <a:ahLst/>
            <a:rect l="0" t="0" r="r" b="b"/>
            <a:pathLst>
              <a:path w="214" h="5081">
                <a:moveTo>
                  <a:pt x="0" y="0"/>
                </a:moveTo>
                <a:lnTo>
                  <a:pt x="214" y="0"/>
                </a:lnTo>
                <a:lnTo>
                  <a:pt x="214" y="5081"/>
                </a:lnTo>
                <a:lnTo>
                  <a:pt x="0" y="5081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40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41" name=""/>
          <p:cNvSpPr txBox="1"/>
          <p:nvPr/>
        </p:nvSpPr>
        <p:spPr>
          <a:xfrm>
            <a:off x="609480" y="675000"/>
            <a:ext cx="553212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行动建议：分阶段实施路径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2" name=""/>
          <p:cNvSpPr/>
          <p:nvPr/>
        </p:nvSpPr>
        <p:spPr>
          <a:xfrm>
            <a:off x="2019240" y="1047600"/>
            <a:ext cx="38160" cy="5810400"/>
          </a:xfrm>
          <a:custGeom>
            <a:avLst/>
            <a:gdLst/>
            <a:ahLst/>
            <a:rect l="0" t="0" r="r" b="b"/>
            <a:pathLst>
              <a:path w="106" h="16140">
                <a:moveTo>
                  <a:pt x="0" y="16140"/>
                </a:moveTo>
                <a:lnTo>
                  <a:pt x="0" y="53"/>
                </a:lnTo>
                <a:cubicBezTo>
                  <a:pt x="0" y="46"/>
                  <a:pt x="1" y="39"/>
                  <a:pt x="4" y="33"/>
                </a:cubicBezTo>
                <a:cubicBezTo>
                  <a:pt x="6" y="26"/>
                  <a:pt x="11" y="20"/>
                  <a:pt x="16" y="15"/>
                </a:cubicBezTo>
                <a:cubicBezTo>
                  <a:pt x="21" y="10"/>
                  <a:pt x="27" y="7"/>
                  <a:pt x="33" y="4"/>
                </a:cubicBezTo>
                <a:cubicBezTo>
                  <a:pt x="40" y="1"/>
                  <a:pt x="47" y="0"/>
                  <a:pt x="54" y="0"/>
                </a:cubicBezTo>
                <a:cubicBezTo>
                  <a:pt x="61" y="0"/>
                  <a:pt x="67" y="1"/>
                  <a:pt x="74" y="4"/>
                </a:cubicBezTo>
                <a:cubicBezTo>
                  <a:pt x="80" y="7"/>
                  <a:pt x="86" y="10"/>
                  <a:pt x="91" y="15"/>
                </a:cubicBezTo>
                <a:cubicBezTo>
                  <a:pt x="96" y="20"/>
                  <a:pt x="100" y="26"/>
                  <a:pt x="102" y="33"/>
                </a:cubicBezTo>
                <a:cubicBezTo>
                  <a:pt x="105" y="39"/>
                  <a:pt x="106" y="46"/>
                  <a:pt x="106" y="53"/>
                </a:cubicBezTo>
                <a:lnTo>
                  <a:pt x="106" y="16140"/>
                </a:lnTo>
                <a:lnTo>
                  <a:pt x="0" y="16140"/>
                </a:lnTo>
                <a:close/>
              </a:path>
            </a:pathLst>
          </a:custGeom>
          <a:solidFill>
            <a:srgbClr val="e2e8f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3" name=""/>
          <p:cNvSpPr/>
          <p:nvPr/>
        </p:nvSpPr>
        <p:spPr>
          <a:xfrm>
            <a:off x="2609640" y="1052280"/>
            <a:ext cx="7749000" cy="1200600"/>
          </a:xfrm>
          <a:custGeom>
            <a:avLst/>
            <a:gdLst/>
            <a:ahLst/>
            <a:rect l="0" t="0" r="r" b="b"/>
            <a:pathLst>
              <a:path w="21525" h="3335">
                <a:moveTo>
                  <a:pt x="0" y="3136"/>
                </a:moveTo>
                <a:lnTo>
                  <a:pt x="0" y="199"/>
                </a:lnTo>
                <a:cubicBezTo>
                  <a:pt x="0" y="186"/>
                  <a:pt x="1" y="173"/>
                  <a:pt x="3" y="160"/>
                </a:cubicBezTo>
                <a:cubicBezTo>
                  <a:pt x="5" y="147"/>
                  <a:pt x="8" y="135"/>
                  <a:pt x="12" y="123"/>
                </a:cubicBezTo>
                <a:cubicBezTo>
                  <a:pt x="16" y="111"/>
                  <a:pt x="21" y="99"/>
                  <a:pt x="27" y="88"/>
                </a:cubicBezTo>
                <a:cubicBezTo>
                  <a:pt x="33" y="78"/>
                  <a:pt x="39" y="67"/>
                  <a:pt x="47" y="58"/>
                </a:cubicBezTo>
                <a:cubicBezTo>
                  <a:pt x="54" y="49"/>
                  <a:pt x="62" y="41"/>
                  <a:pt x="71" y="34"/>
                </a:cubicBezTo>
                <a:cubicBezTo>
                  <a:pt x="79" y="26"/>
                  <a:pt x="88" y="20"/>
                  <a:pt x="98" y="15"/>
                </a:cubicBezTo>
                <a:cubicBezTo>
                  <a:pt x="108" y="10"/>
                  <a:pt x="118" y="7"/>
                  <a:pt x="128" y="4"/>
                </a:cubicBezTo>
                <a:cubicBezTo>
                  <a:pt x="138" y="1"/>
                  <a:pt x="148" y="0"/>
                  <a:pt x="159" y="0"/>
                </a:cubicBezTo>
                <a:lnTo>
                  <a:pt x="21326" y="0"/>
                </a:lnTo>
                <a:cubicBezTo>
                  <a:pt x="21340" y="0"/>
                  <a:pt x="21352" y="1"/>
                  <a:pt x="21365" y="4"/>
                </a:cubicBezTo>
                <a:cubicBezTo>
                  <a:pt x="21378" y="7"/>
                  <a:pt x="21390" y="10"/>
                  <a:pt x="21402" y="15"/>
                </a:cubicBezTo>
                <a:cubicBezTo>
                  <a:pt x="21414" y="20"/>
                  <a:pt x="21426" y="26"/>
                  <a:pt x="21437" y="34"/>
                </a:cubicBezTo>
                <a:cubicBezTo>
                  <a:pt x="21448" y="41"/>
                  <a:pt x="21458" y="49"/>
                  <a:pt x="21467" y="58"/>
                </a:cubicBezTo>
                <a:cubicBezTo>
                  <a:pt x="21476" y="67"/>
                  <a:pt x="21484" y="78"/>
                  <a:pt x="21491" y="88"/>
                </a:cubicBezTo>
                <a:cubicBezTo>
                  <a:pt x="21499" y="99"/>
                  <a:pt x="21505" y="111"/>
                  <a:pt x="21510" y="123"/>
                </a:cubicBezTo>
                <a:cubicBezTo>
                  <a:pt x="21515" y="135"/>
                  <a:pt x="21519" y="147"/>
                  <a:pt x="21521" y="160"/>
                </a:cubicBezTo>
                <a:cubicBezTo>
                  <a:pt x="21524" y="173"/>
                  <a:pt x="21525" y="186"/>
                  <a:pt x="21525" y="199"/>
                </a:cubicBezTo>
                <a:lnTo>
                  <a:pt x="21525" y="3136"/>
                </a:lnTo>
                <a:cubicBezTo>
                  <a:pt x="21525" y="3149"/>
                  <a:pt x="21524" y="3162"/>
                  <a:pt x="21521" y="3175"/>
                </a:cubicBezTo>
                <a:cubicBezTo>
                  <a:pt x="21519" y="3188"/>
                  <a:pt x="21515" y="3200"/>
                  <a:pt x="21510" y="3212"/>
                </a:cubicBezTo>
                <a:cubicBezTo>
                  <a:pt x="21505" y="3224"/>
                  <a:pt x="21499" y="3236"/>
                  <a:pt x="21491" y="3247"/>
                </a:cubicBezTo>
                <a:cubicBezTo>
                  <a:pt x="21484" y="3258"/>
                  <a:pt x="21476" y="3268"/>
                  <a:pt x="21467" y="3277"/>
                </a:cubicBezTo>
                <a:cubicBezTo>
                  <a:pt x="21458" y="3286"/>
                  <a:pt x="21448" y="3294"/>
                  <a:pt x="21437" y="3301"/>
                </a:cubicBezTo>
                <a:cubicBezTo>
                  <a:pt x="21426" y="3309"/>
                  <a:pt x="21414" y="3315"/>
                  <a:pt x="21402" y="3320"/>
                </a:cubicBezTo>
                <a:cubicBezTo>
                  <a:pt x="21390" y="3325"/>
                  <a:pt x="21378" y="3329"/>
                  <a:pt x="21365" y="3331"/>
                </a:cubicBezTo>
                <a:cubicBezTo>
                  <a:pt x="21352" y="3334"/>
                  <a:pt x="21340" y="3335"/>
                  <a:pt x="21326" y="3335"/>
                </a:cubicBezTo>
                <a:lnTo>
                  <a:pt x="159" y="3335"/>
                </a:lnTo>
                <a:cubicBezTo>
                  <a:pt x="148" y="3335"/>
                  <a:pt x="138" y="3334"/>
                  <a:pt x="128" y="3331"/>
                </a:cubicBezTo>
                <a:cubicBezTo>
                  <a:pt x="118" y="3329"/>
                  <a:pt x="108" y="3325"/>
                  <a:pt x="98" y="3320"/>
                </a:cubicBezTo>
                <a:cubicBezTo>
                  <a:pt x="88" y="3315"/>
                  <a:pt x="79" y="3309"/>
                  <a:pt x="71" y="3301"/>
                </a:cubicBezTo>
                <a:cubicBezTo>
                  <a:pt x="62" y="3294"/>
                  <a:pt x="54" y="3286"/>
                  <a:pt x="47" y="3277"/>
                </a:cubicBezTo>
                <a:cubicBezTo>
                  <a:pt x="39" y="3268"/>
                  <a:pt x="33" y="3258"/>
                  <a:pt x="27" y="3247"/>
                </a:cubicBezTo>
                <a:cubicBezTo>
                  <a:pt x="21" y="3236"/>
                  <a:pt x="16" y="3224"/>
                  <a:pt x="12" y="3212"/>
                </a:cubicBezTo>
                <a:cubicBezTo>
                  <a:pt x="8" y="3200"/>
                  <a:pt x="5" y="3188"/>
                  <a:pt x="3" y="3175"/>
                </a:cubicBezTo>
                <a:cubicBezTo>
                  <a:pt x="1" y="3162"/>
                  <a:pt x="0" y="3149"/>
                  <a:pt x="0" y="313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4" name=""/>
          <p:cNvSpPr/>
          <p:nvPr/>
        </p:nvSpPr>
        <p:spPr>
          <a:xfrm>
            <a:off x="2590560" y="1047600"/>
            <a:ext cx="7772760" cy="1209960"/>
          </a:xfrm>
          <a:custGeom>
            <a:avLst/>
            <a:gdLst/>
            <a:ahLst/>
            <a:rect l="0" t="0" r="r" b="b"/>
            <a:pathLst>
              <a:path w="21591" h="3361">
                <a:moveTo>
                  <a:pt x="0" y="3149"/>
                </a:moveTo>
                <a:lnTo>
                  <a:pt x="0" y="212"/>
                </a:lnTo>
                <a:cubicBezTo>
                  <a:pt x="0" y="198"/>
                  <a:pt x="2" y="184"/>
                  <a:pt x="4" y="170"/>
                </a:cubicBezTo>
                <a:cubicBezTo>
                  <a:pt x="7" y="157"/>
                  <a:pt x="11" y="143"/>
                  <a:pt x="16" y="131"/>
                </a:cubicBezTo>
                <a:cubicBezTo>
                  <a:pt x="22" y="118"/>
                  <a:pt x="28" y="106"/>
                  <a:pt x="36" y="94"/>
                </a:cubicBezTo>
                <a:cubicBezTo>
                  <a:pt x="44" y="82"/>
                  <a:pt x="52" y="72"/>
                  <a:pt x="62" y="62"/>
                </a:cubicBezTo>
                <a:cubicBezTo>
                  <a:pt x="72" y="52"/>
                  <a:pt x="83" y="43"/>
                  <a:pt x="94" y="36"/>
                </a:cubicBezTo>
                <a:cubicBezTo>
                  <a:pt x="106" y="28"/>
                  <a:pt x="118" y="21"/>
                  <a:pt x="131" y="16"/>
                </a:cubicBezTo>
                <a:cubicBezTo>
                  <a:pt x="144" y="11"/>
                  <a:pt x="157" y="7"/>
                  <a:pt x="171" y="4"/>
                </a:cubicBezTo>
                <a:cubicBezTo>
                  <a:pt x="184" y="1"/>
                  <a:pt x="198" y="0"/>
                  <a:pt x="212" y="0"/>
                </a:cubicBezTo>
                <a:lnTo>
                  <a:pt x="21379" y="0"/>
                </a:lnTo>
                <a:cubicBezTo>
                  <a:pt x="21393" y="0"/>
                  <a:pt x="21407" y="1"/>
                  <a:pt x="21421" y="4"/>
                </a:cubicBezTo>
                <a:cubicBezTo>
                  <a:pt x="21434" y="7"/>
                  <a:pt x="21448" y="11"/>
                  <a:pt x="21460" y="16"/>
                </a:cubicBezTo>
                <a:cubicBezTo>
                  <a:pt x="21473" y="21"/>
                  <a:pt x="21486" y="28"/>
                  <a:pt x="21497" y="36"/>
                </a:cubicBezTo>
                <a:cubicBezTo>
                  <a:pt x="21509" y="43"/>
                  <a:pt x="21519" y="52"/>
                  <a:pt x="21529" y="62"/>
                </a:cubicBezTo>
                <a:cubicBezTo>
                  <a:pt x="21539" y="72"/>
                  <a:pt x="21548" y="82"/>
                  <a:pt x="21555" y="94"/>
                </a:cubicBezTo>
                <a:cubicBezTo>
                  <a:pt x="21563" y="106"/>
                  <a:pt x="21570" y="118"/>
                  <a:pt x="21575" y="131"/>
                </a:cubicBezTo>
                <a:cubicBezTo>
                  <a:pt x="21580" y="143"/>
                  <a:pt x="21584" y="157"/>
                  <a:pt x="21587" y="170"/>
                </a:cubicBezTo>
                <a:cubicBezTo>
                  <a:pt x="21590" y="184"/>
                  <a:pt x="21591" y="198"/>
                  <a:pt x="21591" y="212"/>
                </a:cubicBezTo>
                <a:lnTo>
                  <a:pt x="21591" y="3149"/>
                </a:lnTo>
                <a:cubicBezTo>
                  <a:pt x="21591" y="3163"/>
                  <a:pt x="21590" y="3177"/>
                  <a:pt x="21587" y="3191"/>
                </a:cubicBezTo>
                <a:cubicBezTo>
                  <a:pt x="21584" y="3204"/>
                  <a:pt x="21580" y="3218"/>
                  <a:pt x="21575" y="3230"/>
                </a:cubicBezTo>
                <a:cubicBezTo>
                  <a:pt x="21570" y="3243"/>
                  <a:pt x="21563" y="3255"/>
                  <a:pt x="21555" y="3267"/>
                </a:cubicBezTo>
                <a:cubicBezTo>
                  <a:pt x="21548" y="3279"/>
                  <a:pt x="21539" y="3289"/>
                  <a:pt x="21529" y="3299"/>
                </a:cubicBezTo>
                <a:cubicBezTo>
                  <a:pt x="21519" y="3309"/>
                  <a:pt x="21509" y="3318"/>
                  <a:pt x="21497" y="3325"/>
                </a:cubicBezTo>
                <a:cubicBezTo>
                  <a:pt x="21486" y="3333"/>
                  <a:pt x="21473" y="3340"/>
                  <a:pt x="21460" y="3345"/>
                </a:cubicBezTo>
                <a:cubicBezTo>
                  <a:pt x="21448" y="3350"/>
                  <a:pt x="21434" y="3354"/>
                  <a:pt x="21421" y="3357"/>
                </a:cubicBezTo>
                <a:cubicBezTo>
                  <a:pt x="21407" y="3360"/>
                  <a:pt x="21393" y="3361"/>
                  <a:pt x="21379" y="3361"/>
                </a:cubicBezTo>
                <a:lnTo>
                  <a:pt x="212" y="3361"/>
                </a:lnTo>
                <a:cubicBezTo>
                  <a:pt x="198" y="3361"/>
                  <a:pt x="184" y="3360"/>
                  <a:pt x="171" y="3357"/>
                </a:cubicBezTo>
                <a:cubicBezTo>
                  <a:pt x="157" y="3354"/>
                  <a:pt x="144" y="3350"/>
                  <a:pt x="131" y="3345"/>
                </a:cubicBezTo>
                <a:cubicBezTo>
                  <a:pt x="118" y="3340"/>
                  <a:pt x="106" y="3333"/>
                  <a:pt x="94" y="3325"/>
                </a:cubicBezTo>
                <a:cubicBezTo>
                  <a:pt x="83" y="3318"/>
                  <a:pt x="72" y="3309"/>
                  <a:pt x="62" y="3299"/>
                </a:cubicBezTo>
                <a:cubicBezTo>
                  <a:pt x="52" y="3289"/>
                  <a:pt x="44" y="3279"/>
                  <a:pt x="36" y="3267"/>
                </a:cubicBezTo>
                <a:cubicBezTo>
                  <a:pt x="28" y="3255"/>
                  <a:pt x="22" y="3243"/>
                  <a:pt x="16" y="3230"/>
                </a:cubicBezTo>
                <a:cubicBezTo>
                  <a:pt x="11" y="3218"/>
                  <a:pt x="7" y="3204"/>
                  <a:pt x="4" y="3191"/>
                </a:cubicBezTo>
                <a:cubicBezTo>
                  <a:pt x="2" y="3177"/>
                  <a:pt x="0" y="3163"/>
                  <a:pt x="0" y="3149"/>
                </a:cubicBezTo>
                <a:moveTo>
                  <a:pt x="106" y="3149"/>
                </a:moveTo>
                <a:lnTo>
                  <a:pt x="106" y="212"/>
                </a:lnTo>
                <a:cubicBezTo>
                  <a:pt x="106" y="199"/>
                  <a:pt x="107" y="187"/>
                  <a:pt x="108" y="175"/>
                </a:cubicBezTo>
                <a:cubicBezTo>
                  <a:pt x="109" y="164"/>
                  <a:pt x="111" y="152"/>
                  <a:pt x="114" y="141"/>
                </a:cubicBezTo>
                <a:cubicBezTo>
                  <a:pt x="117" y="129"/>
                  <a:pt x="120" y="119"/>
                  <a:pt x="124" y="109"/>
                </a:cubicBezTo>
                <a:cubicBezTo>
                  <a:pt x="128" y="99"/>
                  <a:pt x="132" y="89"/>
                  <a:pt x="137" y="81"/>
                </a:cubicBezTo>
                <a:cubicBezTo>
                  <a:pt x="142" y="72"/>
                  <a:pt x="147" y="64"/>
                  <a:pt x="153" y="58"/>
                </a:cubicBezTo>
                <a:cubicBezTo>
                  <a:pt x="159" y="51"/>
                  <a:pt x="165" y="45"/>
                  <a:pt x="171" y="40"/>
                </a:cubicBezTo>
                <a:cubicBezTo>
                  <a:pt x="178" y="36"/>
                  <a:pt x="184" y="32"/>
                  <a:pt x="191" y="30"/>
                </a:cubicBezTo>
                <a:cubicBezTo>
                  <a:pt x="198" y="28"/>
                  <a:pt x="205" y="26"/>
                  <a:pt x="212" y="26"/>
                </a:cubicBezTo>
                <a:lnTo>
                  <a:pt x="21379" y="26"/>
                </a:lnTo>
                <a:cubicBezTo>
                  <a:pt x="21392" y="26"/>
                  <a:pt x="21404" y="28"/>
                  <a:pt x="21416" y="30"/>
                </a:cubicBezTo>
                <a:cubicBezTo>
                  <a:pt x="21428" y="32"/>
                  <a:pt x="21439" y="36"/>
                  <a:pt x="21450" y="40"/>
                </a:cubicBezTo>
                <a:cubicBezTo>
                  <a:pt x="21462" y="45"/>
                  <a:pt x="21472" y="51"/>
                  <a:pt x="21482" y="58"/>
                </a:cubicBezTo>
                <a:cubicBezTo>
                  <a:pt x="21493" y="64"/>
                  <a:pt x="21502" y="72"/>
                  <a:pt x="21510" y="81"/>
                </a:cubicBezTo>
                <a:cubicBezTo>
                  <a:pt x="21519" y="89"/>
                  <a:pt x="21527" y="99"/>
                  <a:pt x="21533" y="109"/>
                </a:cubicBezTo>
                <a:cubicBezTo>
                  <a:pt x="21540" y="119"/>
                  <a:pt x="21546" y="129"/>
                  <a:pt x="21551" y="141"/>
                </a:cubicBezTo>
                <a:cubicBezTo>
                  <a:pt x="21555" y="152"/>
                  <a:pt x="21559" y="164"/>
                  <a:pt x="21561" y="175"/>
                </a:cubicBezTo>
                <a:cubicBezTo>
                  <a:pt x="21564" y="187"/>
                  <a:pt x="21565" y="199"/>
                  <a:pt x="21565" y="212"/>
                </a:cubicBezTo>
                <a:lnTo>
                  <a:pt x="21565" y="3149"/>
                </a:lnTo>
                <a:cubicBezTo>
                  <a:pt x="21565" y="3162"/>
                  <a:pt x="21564" y="3174"/>
                  <a:pt x="21561" y="3186"/>
                </a:cubicBezTo>
                <a:cubicBezTo>
                  <a:pt x="21559" y="3198"/>
                  <a:pt x="21555" y="3209"/>
                  <a:pt x="21551" y="3220"/>
                </a:cubicBezTo>
                <a:cubicBezTo>
                  <a:pt x="21546" y="3232"/>
                  <a:pt x="21540" y="3242"/>
                  <a:pt x="21533" y="3252"/>
                </a:cubicBezTo>
                <a:cubicBezTo>
                  <a:pt x="21527" y="3262"/>
                  <a:pt x="21519" y="3272"/>
                  <a:pt x="21510" y="3280"/>
                </a:cubicBezTo>
                <a:cubicBezTo>
                  <a:pt x="21502" y="3289"/>
                  <a:pt x="21493" y="3297"/>
                  <a:pt x="21482" y="3303"/>
                </a:cubicBezTo>
                <a:cubicBezTo>
                  <a:pt x="21472" y="3310"/>
                  <a:pt x="21462" y="3316"/>
                  <a:pt x="21450" y="3321"/>
                </a:cubicBezTo>
                <a:cubicBezTo>
                  <a:pt x="21439" y="3325"/>
                  <a:pt x="21428" y="3329"/>
                  <a:pt x="21416" y="3331"/>
                </a:cubicBezTo>
                <a:cubicBezTo>
                  <a:pt x="21404" y="3333"/>
                  <a:pt x="21392" y="3335"/>
                  <a:pt x="21379" y="3335"/>
                </a:cubicBezTo>
                <a:lnTo>
                  <a:pt x="212" y="3335"/>
                </a:lnTo>
                <a:cubicBezTo>
                  <a:pt x="205" y="3335"/>
                  <a:pt x="198" y="3333"/>
                  <a:pt x="191" y="3331"/>
                </a:cubicBezTo>
                <a:cubicBezTo>
                  <a:pt x="184" y="3329"/>
                  <a:pt x="178" y="3325"/>
                  <a:pt x="171" y="3321"/>
                </a:cubicBezTo>
                <a:cubicBezTo>
                  <a:pt x="165" y="3316"/>
                  <a:pt x="159" y="3310"/>
                  <a:pt x="153" y="3303"/>
                </a:cubicBezTo>
                <a:cubicBezTo>
                  <a:pt x="147" y="3297"/>
                  <a:pt x="142" y="3289"/>
                  <a:pt x="137" y="3280"/>
                </a:cubicBezTo>
                <a:cubicBezTo>
                  <a:pt x="132" y="3272"/>
                  <a:pt x="128" y="3262"/>
                  <a:pt x="124" y="3252"/>
                </a:cubicBezTo>
                <a:cubicBezTo>
                  <a:pt x="120" y="3242"/>
                  <a:pt x="117" y="3232"/>
                  <a:pt x="114" y="3220"/>
                </a:cubicBezTo>
                <a:cubicBezTo>
                  <a:pt x="111" y="3209"/>
                  <a:pt x="109" y="3198"/>
                  <a:pt x="108" y="3186"/>
                </a:cubicBezTo>
                <a:cubicBezTo>
                  <a:pt x="107" y="3174"/>
                  <a:pt x="106" y="3162"/>
                  <a:pt x="106" y="3149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45" name=""/>
          <p:cNvSpPr txBox="1"/>
          <p:nvPr/>
        </p:nvSpPr>
        <p:spPr>
          <a:xfrm>
            <a:off x="609480" y="1660320"/>
            <a:ext cx="207454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从大学到职场的分步指南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6" name=""/>
          <p:cNvSpPr/>
          <p:nvPr/>
        </p:nvSpPr>
        <p:spPr>
          <a:xfrm>
            <a:off x="2857320" y="1885680"/>
            <a:ext cx="47880" cy="48240"/>
          </a:xfrm>
          <a:custGeom>
            <a:avLst/>
            <a:gdLst/>
            <a:ahLst/>
            <a:rect l="0" t="0" r="r" b="b"/>
            <a:pathLst>
              <a:path w="133" h="134">
                <a:moveTo>
                  <a:pt x="133" y="66"/>
                </a:moveTo>
                <a:cubicBezTo>
                  <a:pt x="133" y="75"/>
                  <a:pt x="132" y="84"/>
                  <a:pt x="128" y="92"/>
                </a:cubicBezTo>
                <a:cubicBezTo>
                  <a:pt x="125" y="100"/>
                  <a:pt x="120" y="107"/>
                  <a:pt x="114" y="114"/>
                </a:cubicBezTo>
                <a:cubicBezTo>
                  <a:pt x="108" y="120"/>
                  <a:pt x="101" y="125"/>
                  <a:pt x="92" y="129"/>
                </a:cubicBezTo>
                <a:cubicBezTo>
                  <a:pt x="84" y="132"/>
                  <a:pt x="76" y="134"/>
                  <a:pt x="67" y="134"/>
                </a:cubicBezTo>
                <a:cubicBezTo>
                  <a:pt x="58" y="134"/>
                  <a:pt x="50" y="132"/>
                  <a:pt x="41" y="129"/>
                </a:cubicBezTo>
                <a:cubicBezTo>
                  <a:pt x="33" y="125"/>
                  <a:pt x="26" y="120"/>
                  <a:pt x="19" y="114"/>
                </a:cubicBezTo>
                <a:cubicBezTo>
                  <a:pt x="13" y="107"/>
                  <a:pt x="8" y="100"/>
                  <a:pt x="5" y="92"/>
                </a:cubicBezTo>
                <a:cubicBezTo>
                  <a:pt x="2" y="84"/>
                  <a:pt x="0" y="75"/>
                  <a:pt x="0" y="66"/>
                </a:cubicBezTo>
                <a:cubicBezTo>
                  <a:pt x="0" y="58"/>
                  <a:pt x="2" y="49"/>
                  <a:pt x="5" y="41"/>
                </a:cubicBezTo>
                <a:cubicBezTo>
                  <a:pt x="8" y="33"/>
                  <a:pt x="13" y="26"/>
                  <a:pt x="19" y="20"/>
                </a:cubicBezTo>
                <a:cubicBezTo>
                  <a:pt x="26" y="13"/>
                  <a:pt x="33" y="9"/>
                  <a:pt x="41" y="5"/>
                </a:cubicBezTo>
                <a:cubicBezTo>
                  <a:pt x="50" y="2"/>
                  <a:pt x="58" y="0"/>
                  <a:pt x="67" y="0"/>
                </a:cubicBezTo>
                <a:cubicBezTo>
                  <a:pt x="76" y="0"/>
                  <a:pt x="84" y="2"/>
                  <a:pt x="92" y="5"/>
                </a:cubicBezTo>
                <a:cubicBezTo>
                  <a:pt x="101" y="9"/>
                  <a:pt x="108" y="13"/>
                  <a:pt x="114" y="20"/>
                </a:cubicBezTo>
                <a:cubicBezTo>
                  <a:pt x="120" y="26"/>
                  <a:pt x="125" y="33"/>
                  <a:pt x="128" y="41"/>
                </a:cubicBezTo>
                <a:cubicBezTo>
                  <a:pt x="132" y="49"/>
                  <a:pt x="133" y="58"/>
                  <a:pt x="133" y="66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47" name=""/>
          <p:cNvSpPr txBox="1"/>
          <p:nvPr/>
        </p:nvSpPr>
        <p:spPr>
          <a:xfrm>
            <a:off x="2857320" y="1321560"/>
            <a:ext cx="276606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大一至大二：探索与基础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8" name=""/>
          <p:cNvSpPr txBox="1"/>
          <p:nvPr/>
        </p:nvSpPr>
        <p:spPr>
          <a:xfrm>
            <a:off x="3067200" y="1811160"/>
            <a:ext cx="20116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完成霍兰德测评，加入社团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9" name=""/>
          <p:cNvSpPr txBox="1"/>
          <p:nvPr/>
        </p:nvSpPr>
        <p:spPr>
          <a:xfrm>
            <a:off x="4896000" y="18147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0" name=""/>
          <p:cNvSpPr/>
          <p:nvPr/>
        </p:nvSpPr>
        <p:spPr>
          <a:xfrm>
            <a:off x="1866600" y="1123920"/>
            <a:ext cx="381600" cy="381240"/>
          </a:xfrm>
          <a:custGeom>
            <a:avLst/>
            <a:gdLst/>
            <a:ahLst/>
            <a:rect l="0" t="0" r="r" b="b"/>
            <a:pathLst>
              <a:path w="1060" h="1059">
                <a:moveTo>
                  <a:pt x="1060" y="529"/>
                </a:moveTo>
                <a:cubicBezTo>
                  <a:pt x="1060" y="563"/>
                  <a:pt x="1056" y="599"/>
                  <a:pt x="1049" y="633"/>
                </a:cubicBezTo>
                <a:cubicBezTo>
                  <a:pt x="1043" y="667"/>
                  <a:pt x="1033" y="700"/>
                  <a:pt x="1019" y="732"/>
                </a:cubicBezTo>
                <a:cubicBezTo>
                  <a:pt x="1006" y="764"/>
                  <a:pt x="990" y="795"/>
                  <a:pt x="970" y="824"/>
                </a:cubicBezTo>
                <a:cubicBezTo>
                  <a:pt x="951" y="853"/>
                  <a:pt x="929" y="879"/>
                  <a:pt x="905" y="904"/>
                </a:cubicBezTo>
                <a:cubicBezTo>
                  <a:pt x="880" y="928"/>
                  <a:pt x="853" y="950"/>
                  <a:pt x="824" y="970"/>
                </a:cubicBezTo>
                <a:cubicBezTo>
                  <a:pt x="796" y="989"/>
                  <a:pt x="765" y="1005"/>
                  <a:pt x="733" y="1019"/>
                </a:cubicBezTo>
                <a:cubicBezTo>
                  <a:pt x="701" y="1032"/>
                  <a:pt x="668" y="1042"/>
                  <a:pt x="633" y="1049"/>
                </a:cubicBezTo>
                <a:cubicBezTo>
                  <a:pt x="599" y="1056"/>
                  <a:pt x="564" y="1059"/>
                  <a:pt x="529" y="1059"/>
                </a:cubicBezTo>
                <a:cubicBezTo>
                  <a:pt x="495" y="1059"/>
                  <a:pt x="460" y="1056"/>
                  <a:pt x="426" y="1049"/>
                </a:cubicBezTo>
                <a:cubicBezTo>
                  <a:pt x="392" y="1042"/>
                  <a:pt x="359" y="1032"/>
                  <a:pt x="327" y="1019"/>
                </a:cubicBezTo>
                <a:cubicBezTo>
                  <a:pt x="295" y="1005"/>
                  <a:pt x="264" y="989"/>
                  <a:pt x="236" y="970"/>
                </a:cubicBezTo>
                <a:cubicBezTo>
                  <a:pt x="207" y="950"/>
                  <a:pt x="180" y="928"/>
                  <a:pt x="155" y="904"/>
                </a:cubicBezTo>
                <a:cubicBezTo>
                  <a:pt x="131" y="879"/>
                  <a:pt x="109" y="853"/>
                  <a:pt x="90" y="824"/>
                </a:cubicBezTo>
                <a:cubicBezTo>
                  <a:pt x="70" y="795"/>
                  <a:pt x="54" y="764"/>
                  <a:pt x="41" y="732"/>
                </a:cubicBezTo>
                <a:cubicBezTo>
                  <a:pt x="27" y="700"/>
                  <a:pt x="17" y="667"/>
                  <a:pt x="11" y="633"/>
                </a:cubicBezTo>
                <a:cubicBezTo>
                  <a:pt x="4" y="599"/>
                  <a:pt x="0" y="563"/>
                  <a:pt x="0" y="529"/>
                </a:cubicBezTo>
                <a:cubicBezTo>
                  <a:pt x="0" y="494"/>
                  <a:pt x="4" y="460"/>
                  <a:pt x="11" y="426"/>
                </a:cubicBezTo>
                <a:cubicBezTo>
                  <a:pt x="17" y="391"/>
                  <a:pt x="27" y="358"/>
                  <a:pt x="41" y="326"/>
                </a:cubicBezTo>
                <a:cubicBezTo>
                  <a:pt x="54" y="294"/>
                  <a:pt x="70" y="264"/>
                  <a:pt x="90" y="235"/>
                </a:cubicBezTo>
                <a:cubicBezTo>
                  <a:pt x="109" y="206"/>
                  <a:pt x="131" y="179"/>
                  <a:pt x="155" y="155"/>
                </a:cubicBezTo>
                <a:cubicBezTo>
                  <a:pt x="180" y="130"/>
                  <a:pt x="207" y="108"/>
                  <a:pt x="236" y="89"/>
                </a:cubicBezTo>
                <a:cubicBezTo>
                  <a:pt x="264" y="69"/>
                  <a:pt x="295" y="53"/>
                  <a:pt x="327" y="40"/>
                </a:cubicBezTo>
                <a:cubicBezTo>
                  <a:pt x="359" y="27"/>
                  <a:pt x="392" y="17"/>
                  <a:pt x="426" y="10"/>
                </a:cubicBezTo>
                <a:cubicBezTo>
                  <a:pt x="460" y="3"/>
                  <a:pt x="495" y="0"/>
                  <a:pt x="529" y="0"/>
                </a:cubicBezTo>
                <a:cubicBezTo>
                  <a:pt x="564" y="0"/>
                  <a:pt x="599" y="3"/>
                  <a:pt x="633" y="10"/>
                </a:cubicBezTo>
                <a:cubicBezTo>
                  <a:pt x="668" y="17"/>
                  <a:pt x="701" y="27"/>
                  <a:pt x="733" y="40"/>
                </a:cubicBezTo>
                <a:cubicBezTo>
                  <a:pt x="765" y="53"/>
                  <a:pt x="796" y="69"/>
                  <a:pt x="824" y="89"/>
                </a:cubicBezTo>
                <a:cubicBezTo>
                  <a:pt x="853" y="108"/>
                  <a:pt x="880" y="130"/>
                  <a:pt x="905" y="155"/>
                </a:cubicBezTo>
                <a:cubicBezTo>
                  <a:pt x="929" y="179"/>
                  <a:pt x="951" y="206"/>
                  <a:pt x="970" y="235"/>
                </a:cubicBezTo>
                <a:cubicBezTo>
                  <a:pt x="990" y="264"/>
                  <a:pt x="1006" y="294"/>
                  <a:pt x="1019" y="326"/>
                </a:cubicBezTo>
                <a:cubicBezTo>
                  <a:pt x="1033" y="358"/>
                  <a:pt x="1043" y="391"/>
                  <a:pt x="1049" y="426"/>
                </a:cubicBezTo>
                <a:cubicBezTo>
                  <a:pt x="1056" y="460"/>
                  <a:pt x="1060" y="494"/>
                  <a:pt x="1060" y="529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51" name=""/>
          <p:cNvSpPr txBox="1"/>
          <p:nvPr/>
        </p:nvSpPr>
        <p:spPr>
          <a:xfrm>
            <a:off x="4938120" y="181116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科研团队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2" name=""/>
          <p:cNvSpPr/>
          <p:nvPr/>
        </p:nvSpPr>
        <p:spPr>
          <a:xfrm>
            <a:off x="2609640" y="2566800"/>
            <a:ext cx="7749000" cy="1486440"/>
          </a:xfrm>
          <a:custGeom>
            <a:avLst/>
            <a:gdLst/>
            <a:ahLst/>
            <a:rect l="0" t="0" r="r" b="b"/>
            <a:pathLst>
              <a:path w="21525" h="4129">
                <a:moveTo>
                  <a:pt x="0" y="3930"/>
                </a:moveTo>
                <a:lnTo>
                  <a:pt x="0" y="198"/>
                </a:lnTo>
                <a:cubicBezTo>
                  <a:pt x="0" y="185"/>
                  <a:pt x="1" y="173"/>
                  <a:pt x="3" y="160"/>
                </a:cubicBezTo>
                <a:cubicBezTo>
                  <a:pt x="5" y="147"/>
                  <a:pt x="8" y="135"/>
                  <a:pt x="12" y="123"/>
                </a:cubicBezTo>
                <a:cubicBezTo>
                  <a:pt x="16" y="110"/>
                  <a:pt x="21" y="99"/>
                  <a:pt x="27" y="88"/>
                </a:cubicBezTo>
                <a:cubicBezTo>
                  <a:pt x="33" y="77"/>
                  <a:pt x="39" y="67"/>
                  <a:pt x="47" y="58"/>
                </a:cubicBezTo>
                <a:cubicBezTo>
                  <a:pt x="54" y="49"/>
                  <a:pt x="62" y="41"/>
                  <a:pt x="71" y="33"/>
                </a:cubicBezTo>
                <a:cubicBezTo>
                  <a:pt x="79" y="26"/>
                  <a:pt x="88" y="20"/>
                  <a:pt x="98" y="15"/>
                </a:cubicBezTo>
                <a:cubicBezTo>
                  <a:pt x="108" y="10"/>
                  <a:pt x="118" y="6"/>
                  <a:pt x="128" y="4"/>
                </a:cubicBezTo>
                <a:cubicBezTo>
                  <a:pt x="138" y="1"/>
                  <a:pt x="148" y="0"/>
                  <a:pt x="159" y="0"/>
                </a:cubicBezTo>
                <a:lnTo>
                  <a:pt x="21326" y="0"/>
                </a:lnTo>
                <a:cubicBezTo>
                  <a:pt x="21340" y="0"/>
                  <a:pt x="21352" y="1"/>
                  <a:pt x="21365" y="4"/>
                </a:cubicBezTo>
                <a:cubicBezTo>
                  <a:pt x="21378" y="6"/>
                  <a:pt x="21390" y="10"/>
                  <a:pt x="21402" y="15"/>
                </a:cubicBezTo>
                <a:cubicBezTo>
                  <a:pt x="21414" y="20"/>
                  <a:pt x="21426" y="26"/>
                  <a:pt x="21437" y="33"/>
                </a:cubicBezTo>
                <a:cubicBezTo>
                  <a:pt x="21448" y="41"/>
                  <a:pt x="21458" y="49"/>
                  <a:pt x="21467" y="58"/>
                </a:cubicBezTo>
                <a:cubicBezTo>
                  <a:pt x="21476" y="67"/>
                  <a:pt x="21484" y="77"/>
                  <a:pt x="21491" y="88"/>
                </a:cubicBezTo>
                <a:cubicBezTo>
                  <a:pt x="21499" y="99"/>
                  <a:pt x="21505" y="110"/>
                  <a:pt x="21510" y="123"/>
                </a:cubicBezTo>
                <a:cubicBezTo>
                  <a:pt x="21515" y="135"/>
                  <a:pt x="21519" y="147"/>
                  <a:pt x="21521" y="160"/>
                </a:cubicBezTo>
                <a:cubicBezTo>
                  <a:pt x="21524" y="173"/>
                  <a:pt x="21525" y="185"/>
                  <a:pt x="21525" y="198"/>
                </a:cubicBezTo>
                <a:lnTo>
                  <a:pt x="21525" y="3930"/>
                </a:lnTo>
                <a:cubicBezTo>
                  <a:pt x="21525" y="3943"/>
                  <a:pt x="21524" y="3956"/>
                  <a:pt x="21521" y="3969"/>
                </a:cubicBezTo>
                <a:cubicBezTo>
                  <a:pt x="21519" y="3982"/>
                  <a:pt x="21515" y="3994"/>
                  <a:pt x="21510" y="4006"/>
                </a:cubicBezTo>
                <a:cubicBezTo>
                  <a:pt x="21505" y="4018"/>
                  <a:pt x="21499" y="4029"/>
                  <a:pt x="21491" y="4040"/>
                </a:cubicBezTo>
                <a:cubicBezTo>
                  <a:pt x="21484" y="4051"/>
                  <a:pt x="21476" y="4061"/>
                  <a:pt x="21467" y="4070"/>
                </a:cubicBezTo>
                <a:cubicBezTo>
                  <a:pt x="21458" y="4080"/>
                  <a:pt x="21448" y="4088"/>
                  <a:pt x="21437" y="4095"/>
                </a:cubicBezTo>
                <a:cubicBezTo>
                  <a:pt x="21426" y="4102"/>
                  <a:pt x="21414" y="4108"/>
                  <a:pt x="21402" y="4113"/>
                </a:cubicBezTo>
                <a:cubicBezTo>
                  <a:pt x="21390" y="4118"/>
                  <a:pt x="21378" y="4122"/>
                  <a:pt x="21365" y="4125"/>
                </a:cubicBezTo>
                <a:cubicBezTo>
                  <a:pt x="21352" y="4127"/>
                  <a:pt x="21340" y="4129"/>
                  <a:pt x="21326" y="4129"/>
                </a:cubicBezTo>
                <a:lnTo>
                  <a:pt x="159" y="4129"/>
                </a:lnTo>
                <a:cubicBezTo>
                  <a:pt x="148" y="4129"/>
                  <a:pt x="138" y="4127"/>
                  <a:pt x="128" y="4125"/>
                </a:cubicBezTo>
                <a:cubicBezTo>
                  <a:pt x="118" y="4122"/>
                  <a:pt x="108" y="4118"/>
                  <a:pt x="98" y="4113"/>
                </a:cubicBezTo>
                <a:cubicBezTo>
                  <a:pt x="88" y="4108"/>
                  <a:pt x="79" y="4102"/>
                  <a:pt x="71" y="4095"/>
                </a:cubicBezTo>
                <a:cubicBezTo>
                  <a:pt x="62" y="4088"/>
                  <a:pt x="54" y="4080"/>
                  <a:pt x="47" y="4070"/>
                </a:cubicBezTo>
                <a:cubicBezTo>
                  <a:pt x="39" y="4061"/>
                  <a:pt x="33" y="4051"/>
                  <a:pt x="27" y="4040"/>
                </a:cubicBezTo>
                <a:cubicBezTo>
                  <a:pt x="21" y="4029"/>
                  <a:pt x="16" y="4018"/>
                  <a:pt x="12" y="4006"/>
                </a:cubicBezTo>
                <a:cubicBezTo>
                  <a:pt x="8" y="3994"/>
                  <a:pt x="5" y="3982"/>
                  <a:pt x="3" y="3969"/>
                </a:cubicBezTo>
                <a:cubicBezTo>
                  <a:pt x="1" y="3956"/>
                  <a:pt x="0" y="3943"/>
                  <a:pt x="0" y="393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3" name=""/>
          <p:cNvSpPr/>
          <p:nvPr/>
        </p:nvSpPr>
        <p:spPr>
          <a:xfrm>
            <a:off x="2590560" y="2562120"/>
            <a:ext cx="7772760" cy="1495800"/>
          </a:xfrm>
          <a:custGeom>
            <a:avLst/>
            <a:gdLst/>
            <a:ahLst/>
            <a:rect l="0" t="0" r="r" b="b"/>
            <a:pathLst>
              <a:path w="21591" h="4155">
                <a:moveTo>
                  <a:pt x="0" y="3943"/>
                </a:moveTo>
                <a:lnTo>
                  <a:pt x="0" y="211"/>
                </a:lnTo>
                <a:cubicBezTo>
                  <a:pt x="0" y="198"/>
                  <a:pt x="2" y="184"/>
                  <a:pt x="4" y="170"/>
                </a:cubicBezTo>
                <a:cubicBezTo>
                  <a:pt x="7" y="157"/>
                  <a:pt x="11" y="143"/>
                  <a:pt x="16" y="130"/>
                </a:cubicBezTo>
                <a:cubicBezTo>
                  <a:pt x="22" y="118"/>
                  <a:pt x="28" y="105"/>
                  <a:pt x="36" y="94"/>
                </a:cubicBezTo>
                <a:cubicBezTo>
                  <a:pt x="44" y="82"/>
                  <a:pt x="52" y="72"/>
                  <a:pt x="62" y="62"/>
                </a:cubicBezTo>
                <a:cubicBezTo>
                  <a:pt x="72" y="52"/>
                  <a:pt x="83" y="43"/>
                  <a:pt x="94" y="35"/>
                </a:cubicBezTo>
                <a:cubicBezTo>
                  <a:pt x="106" y="28"/>
                  <a:pt x="118" y="21"/>
                  <a:pt x="131" y="16"/>
                </a:cubicBezTo>
                <a:cubicBezTo>
                  <a:pt x="144" y="11"/>
                  <a:pt x="157" y="7"/>
                  <a:pt x="171" y="4"/>
                </a:cubicBezTo>
                <a:cubicBezTo>
                  <a:pt x="184" y="1"/>
                  <a:pt x="198" y="0"/>
                  <a:pt x="212" y="0"/>
                </a:cubicBezTo>
                <a:lnTo>
                  <a:pt x="21379" y="0"/>
                </a:lnTo>
                <a:cubicBezTo>
                  <a:pt x="21393" y="0"/>
                  <a:pt x="21407" y="1"/>
                  <a:pt x="21421" y="4"/>
                </a:cubicBezTo>
                <a:cubicBezTo>
                  <a:pt x="21434" y="7"/>
                  <a:pt x="21448" y="11"/>
                  <a:pt x="21460" y="16"/>
                </a:cubicBezTo>
                <a:cubicBezTo>
                  <a:pt x="21473" y="21"/>
                  <a:pt x="21486" y="28"/>
                  <a:pt x="21497" y="35"/>
                </a:cubicBezTo>
                <a:cubicBezTo>
                  <a:pt x="21509" y="43"/>
                  <a:pt x="21519" y="52"/>
                  <a:pt x="21529" y="62"/>
                </a:cubicBezTo>
                <a:cubicBezTo>
                  <a:pt x="21539" y="72"/>
                  <a:pt x="21548" y="82"/>
                  <a:pt x="21555" y="94"/>
                </a:cubicBezTo>
                <a:cubicBezTo>
                  <a:pt x="21563" y="105"/>
                  <a:pt x="21570" y="118"/>
                  <a:pt x="21575" y="130"/>
                </a:cubicBezTo>
                <a:cubicBezTo>
                  <a:pt x="21580" y="143"/>
                  <a:pt x="21584" y="157"/>
                  <a:pt x="21587" y="170"/>
                </a:cubicBezTo>
                <a:cubicBezTo>
                  <a:pt x="21590" y="184"/>
                  <a:pt x="21591" y="198"/>
                  <a:pt x="21591" y="211"/>
                </a:cubicBezTo>
                <a:lnTo>
                  <a:pt x="21591" y="3943"/>
                </a:lnTo>
                <a:cubicBezTo>
                  <a:pt x="21591" y="3957"/>
                  <a:pt x="21590" y="3971"/>
                  <a:pt x="21587" y="3984"/>
                </a:cubicBezTo>
                <a:cubicBezTo>
                  <a:pt x="21584" y="3998"/>
                  <a:pt x="21580" y="4011"/>
                  <a:pt x="21575" y="4024"/>
                </a:cubicBezTo>
                <a:cubicBezTo>
                  <a:pt x="21570" y="4037"/>
                  <a:pt x="21563" y="4049"/>
                  <a:pt x="21555" y="4061"/>
                </a:cubicBezTo>
                <a:cubicBezTo>
                  <a:pt x="21548" y="4072"/>
                  <a:pt x="21539" y="4083"/>
                  <a:pt x="21529" y="4093"/>
                </a:cubicBezTo>
                <a:cubicBezTo>
                  <a:pt x="21519" y="4103"/>
                  <a:pt x="21509" y="4111"/>
                  <a:pt x="21497" y="4119"/>
                </a:cubicBezTo>
                <a:cubicBezTo>
                  <a:pt x="21486" y="4127"/>
                  <a:pt x="21473" y="4133"/>
                  <a:pt x="21460" y="4139"/>
                </a:cubicBezTo>
                <a:cubicBezTo>
                  <a:pt x="21448" y="4144"/>
                  <a:pt x="21434" y="4148"/>
                  <a:pt x="21421" y="4151"/>
                </a:cubicBezTo>
                <a:cubicBezTo>
                  <a:pt x="21407" y="4153"/>
                  <a:pt x="21393" y="4155"/>
                  <a:pt x="21379" y="4155"/>
                </a:cubicBezTo>
                <a:lnTo>
                  <a:pt x="212" y="4155"/>
                </a:lnTo>
                <a:cubicBezTo>
                  <a:pt x="198" y="4155"/>
                  <a:pt x="184" y="4153"/>
                  <a:pt x="171" y="4151"/>
                </a:cubicBezTo>
                <a:cubicBezTo>
                  <a:pt x="157" y="4148"/>
                  <a:pt x="144" y="4144"/>
                  <a:pt x="131" y="4139"/>
                </a:cubicBezTo>
                <a:cubicBezTo>
                  <a:pt x="118" y="4133"/>
                  <a:pt x="106" y="4127"/>
                  <a:pt x="94" y="4119"/>
                </a:cubicBezTo>
                <a:cubicBezTo>
                  <a:pt x="83" y="4111"/>
                  <a:pt x="72" y="4103"/>
                  <a:pt x="62" y="4093"/>
                </a:cubicBezTo>
                <a:cubicBezTo>
                  <a:pt x="52" y="4083"/>
                  <a:pt x="44" y="4072"/>
                  <a:pt x="36" y="4061"/>
                </a:cubicBezTo>
                <a:cubicBezTo>
                  <a:pt x="28" y="4049"/>
                  <a:pt x="22" y="4037"/>
                  <a:pt x="16" y="4024"/>
                </a:cubicBezTo>
                <a:cubicBezTo>
                  <a:pt x="11" y="4011"/>
                  <a:pt x="7" y="3998"/>
                  <a:pt x="4" y="3984"/>
                </a:cubicBezTo>
                <a:cubicBezTo>
                  <a:pt x="2" y="3971"/>
                  <a:pt x="0" y="3957"/>
                  <a:pt x="0" y="3943"/>
                </a:cubicBezTo>
                <a:moveTo>
                  <a:pt x="106" y="3943"/>
                </a:moveTo>
                <a:lnTo>
                  <a:pt x="106" y="211"/>
                </a:lnTo>
                <a:cubicBezTo>
                  <a:pt x="106" y="199"/>
                  <a:pt x="107" y="187"/>
                  <a:pt x="108" y="175"/>
                </a:cubicBezTo>
                <a:cubicBezTo>
                  <a:pt x="109" y="163"/>
                  <a:pt x="111" y="152"/>
                  <a:pt x="114" y="141"/>
                </a:cubicBezTo>
                <a:cubicBezTo>
                  <a:pt x="117" y="129"/>
                  <a:pt x="120" y="119"/>
                  <a:pt x="124" y="109"/>
                </a:cubicBezTo>
                <a:cubicBezTo>
                  <a:pt x="128" y="98"/>
                  <a:pt x="132" y="89"/>
                  <a:pt x="137" y="80"/>
                </a:cubicBezTo>
                <a:cubicBezTo>
                  <a:pt x="142" y="72"/>
                  <a:pt x="147" y="64"/>
                  <a:pt x="153" y="57"/>
                </a:cubicBezTo>
                <a:cubicBezTo>
                  <a:pt x="159" y="51"/>
                  <a:pt x="165" y="45"/>
                  <a:pt x="171" y="40"/>
                </a:cubicBezTo>
                <a:cubicBezTo>
                  <a:pt x="178" y="36"/>
                  <a:pt x="184" y="32"/>
                  <a:pt x="191" y="30"/>
                </a:cubicBezTo>
                <a:cubicBezTo>
                  <a:pt x="198" y="27"/>
                  <a:pt x="205" y="26"/>
                  <a:pt x="212" y="26"/>
                </a:cubicBezTo>
                <a:lnTo>
                  <a:pt x="21379" y="26"/>
                </a:lnTo>
                <a:cubicBezTo>
                  <a:pt x="21392" y="26"/>
                  <a:pt x="21404" y="27"/>
                  <a:pt x="21416" y="30"/>
                </a:cubicBezTo>
                <a:cubicBezTo>
                  <a:pt x="21428" y="32"/>
                  <a:pt x="21439" y="36"/>
                  <a:pt x="21450" y="40"/>
                </a:cubicBezTo>
                <a:cubicBezTo>
                  <a:pt x="21462" y="45"/>
                  <a:pt x="21472" y="51"/>
                  <a:pt x="21482" y="57"/>
                </a:cubicBezTo>
                <a:cubicBezTo>
                  <a:pt x="21493" y="64"/>
                  <a:pt x="21502" y="72"/>
                  <a:pt x="21510" y="80"/>
                </a:cubicBezTo>
                <a:cubicBezTo>
                  <a:pt x="21519" y="89"/>
                  <a:pt x="21527" y="98"/>
                  <a:pt x="21533" y="109"/>
                </a:cubicBezTo>
                <a:cubicBezTo>
                  <a:pt x="21540" y="119"/>
                  <a:pt x="21546" y="129"/>
                  <a:pt x="21551" y="141"/>
                </a:cubicBezTo>
                <a:cubicBezTo>
                  <a:pt x="21555" y="152"/>
                  <a:pt x="21559" y="163"/>
                  <a:pt x="21561" y="175"/>
                </a:cubicBezTo>
                <a:cubicBezTo>
                  <a:pt x="21564" y="187"/>
                  <a:pt x="21565" y="199"/>
                  <a:pt x="21565" y="211"/>
                </a:cubicBezTo>
                <a:lnTo>
                  <a:pt x="21565" y="3943"/>
                </a:lnTo>
                <a:cubicBezTo>
                  <a:pt x="21565" y="3955"/>
                  <a:pt x="21564" y="3967"/>
                  <a:pt x="21561" y="3979"/>
                </a:cubicBezTo>
                <a:cubicBezTo>
                  <a:pt x="21559" y="3991"/>
                  <a:pt x="21555" y="4003"/>
                  <a:pt x="21551" y="4014"/>
                </a:cubicBezTo>
                <a:cubicBezTo>
                  <a:pt x="21546" y="4025"/>
                  <a:pt x="21540" y="4036"/>
                  <a:pt x="21533" y="4046"/>
                </a:cubicBezTo>
                <a:cubicBezTo>
                  <a:pt x="21527" y="4056"/>
                  <a:pt x="21519" y="4065"/>
                  <a:pt x="21510" y="4074"/>
                </a:cubicBezTo>
                <a:cubicBezTo>
                  <a:pt x="21502" y="4083"/>
                  <a:pt x="21493" y="4090"/>
                  <a:pt x="21482" y="4097"/>
                </a:cubicBezTo>
                <a:cubicBezTo>
                  <a:pt x="21472" y="4104"/>
                  <a:pt x="21462" y="4110"/>
                  <a:pt x="21450" y="4114"/>
                </a:cubicBezTo>
                <a:cubicBezTo>
                  <a:pt x="21439" y="4119"/>
                  <a:pt x="21428" y="4122"/>
                  <a:pt x="21416" y="4125"/>
                </a:cubicBezTo>
                <a:cubicBezTo>
                  <a:pt x="21404" y="4127"/>
                  <a:pt x="21392" y="4128"/>
                  <a:pt x="21379" y="4128"/>
                </a:cubicBezTo>
                <a:lnTo>
                  <a:pt x="212" y="4128"/>
                </a:lnTo>
                <a:cubicBezTo>
                  <a:pt x="205" y="4128"/>
                  <a:pt x="198" y="4127"/>
                  <a:pt x="191" y="4125"/>
                </a:cubicBezTo>
                <a:cubicBezTo>
                  <a:pt x="184" y="4122"/>
                  <a:pt x="178" y="4119"/>
                  <a:pt x="171" y="4114"/>
                </a:cubicBezTo>
                <a:cubicBezTo>
                  <a:pt x="165" y="4110"/>
                  <a:pt x="159" y="4104"/>
                  <a:pt x="153" y="4097"/>
                </a:cubicBezTo>
                <a:cubicBezTo>
                  <a:pt x="147" y="4090"/>
                  <a:pt x="142" y="4083"/>
                  <a:pt x="137" y="4074"/>
                </a:cubicBezTo>
                <a:cubicBezTo>
                  <a:pt x="132" y="4065"/>
                  <a:pt x="128" y="4056"/>
                  <a:pt x="124" y="4046"/>
                </a:cubicBezTo>
                <a:cubicBezTo>
                  <a:pt x="120" y="4036"/>
                  <a:pt x="117" y="4025"/>
                  <a:pt x="114" y="4014"/>
                </a:cubicBezTo>
                <a:cubicBezTo>
                  <a:pt x="111" y="4003"/>
                  <a:pt x="109" y="3991"/>
                  <a:pt x="108" y="3979"/>
                </a:cubicBezTo>
                <a:cubicBezTo>
                  <a:pt x="107" y="3967"/>
                  <a:pt x="106" y="3955"/>
                  <a:pt x="106" y="3943"/>
                </a:cubicBez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54" name=""/>
          <p:cNvSpPr txBox="1"/>
          <p:nvPr/>
        </p:nvSpPr>
        <p:spPr>
          <a:xfrm>
            <a:off x="1951560" y="1208880"/>
            <a:ext cx="25146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5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01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5" name=""/>
          <p:cNvSpPr/>
          <p:nvPr/>
        </p:nvSpPr>
        <p:spPr>
          <a:xfrm>
            <a:off x="2857320" y="3400200"/>
            <a:ext cx="47880" cy="47880"/>
          </a:xfrm>
          <a:custGeom>
            <a:avLst/>
            <a:gdLst/>
            <a:ahLst/>
            <a:rect l="0" t="0" r="r" b="b"/>
            <a:pathLst>
              <a:path w="133" h="133">
                <a:moveTo>
                  <a:pt x="133" y="66"/>
                </a:moveTo>
                <a:cubicBezTo>
                  <a:pt x="133" y="75"/>
                  <a:pt x="132" y="83"/>
                  <a:pt x="128" y="92"/>
                </a:cubicBezTo>
                <a:cubicBezTo>
                  <a:pt x="125" y="100"/>
                  <a:pt x="120" y="107"/>
                  <a:pt x="114" y="113"/>
                </a:cubicBezTo>
                <a:cubicBezTo>
                  <a:pt x="108" y="119"/>
                  <a:pt x="101" y="124"/>
                  <a:pt x="92" y="128"/>
                </a:cubicBezTo>
                <a:cubicBezTo>
                  <a:pt x="84" y="132"/>
                  <a:pt x="76" y="133"/>
                  <a:pt x="67" y="133"/>
                </a:cubicBezTo>
                <a:cubicBezTo>
                  <a:pt x="58" y="133"/>
                  <a:pt x="50" y="132"/>
                  <a:pt x="41" y="128"/>
                </a:cubicBezTo>
                <a:cubicBezTo>
                  <a:pt x="33" y="124"/>
                  <a:pt x="26" y="119"/>
                  <a:pt x="19" y="113"/>
                </a:cubicBezTo>
                <a:cubicBezTo>
                  <a:pt x="13" y="107"/>
                  <a:pt x="8" y="100"/>
                  <a:pt x="5" y="92"/>
                </a:cubicBezTo>
                <a:cubicBezTo>
                  <a:pt x="2" y="83"/>
                  <a:pt x="0" y="75"/>
                  <a:pt x="0" y="66"/>
                </a:cubicBezTo>
                <a:cubicBezTo>
                  <a:pt x="0" y="57"/>
                  <a:pt x="2" y="49"/>
                  <a:pt x="5" y="41"/>
                </a:cubicBezTo>
                <a:cubicBezTo>
                  <a:pt x="8" y="33"/>
                  <a:pt x="13" y="26"/>
                  <a:pt x="19" y="19"/>
                </a:cubicBezTo>
                <a:cubicBezTo>
                  <a:pt x="26" y="13"/>
                  <a:pt x="33" y="9"/>
                  <a:pt x="41" y="5"/>
                </a:cubicBezTo>
                <a:cubicBezTo>
                  <a:pt x="50" y="2"/>
                  <a:pt x="58" y="0"/>
                  <a:pt x="67" y="0"/>
                </a:cubicBezTo>
                <a:cubicBezTo>
                  <a:pt x="76" y="0"/>
                  <a:pt x="84" y="2"/>
                  <a:pt x="92" y="5"/>
                </a:cubicBezTo>
                <a:cubicBezTo>
                  <a:pt x="101" y="9"/>
                  <a:pt x="108" y="13"/>
                  <a:pt x="114" y="19"/>
                </a:cubicBezTo>
                <a:cubicBezTo>
                  <a:pt x="120" y="26"/>
                  <a:pt x="125" y="33"/>
                  <a:pt x="128" y="41"/>
                </a:cubicBezTo>
                <a:cubicBezTo>
                  <a:pt x="132" y="49"/>
                  <a:pt x="133" y="57"/>
                  <a:pt x="133" y="66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56" name=""/>
          <p:cNvSpPr txBox="1"/>
          <p:nvPr/>
        </p:nvSpPr>
        <p:spPr>
          <a:xfrm>
            <a:off x="2857320" y="2835720"/>
            <a:ext cx="276606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28a745"/>
                </a:solidFill>
                <a:effectLst/>
                <a:uFillTx/>
                <a:latin typeface="Noto Sans SC"/>
                <a:ea typeface="Noto Sans SC"/>
              </a:rPr>
              <a:t>大三至大四：实践与技能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7" name=""/>
          <p:cNvSpPr txBox="1"/>
          <p:nvPr/>
        </p:nvSpPr>
        <p:spPr>
          <a:xfrm>
            <a:off x="3067200" y="332568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参与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8" name=""/>
          <p:cNvSpPr txBox="1"/>
          <p:nvPr/>
        </p:nvSpPr>
        <p:spPr>
          <a:xfrm>
            <a:off x="3371760" y="332928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“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9" name=""/>
          <p:cNvSpPr txBox="1"/>
          <p:nvPr/>
        </p:nvSpPr>
        <p:spPr>
          <a:xfrm>
            <a:off x="3422520" y="332568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扬帆计划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0" name=""/>
          <p:cNvSpPr txBox="1"/>
          <p:nvPr/>
        </p:nvSpPr>
        <p:spPr>
          <a:xfrm>
            <a:off x="4032360" y="332928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”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1" name=""/>
          <p:cNvSpPr/>
          <p:nvPr/>
        </p:nvSpPr>
        <p:spPr>
          <a:xfrm>
            <a:off x="2857320" y="3686040"/>
            <a:ext cx="47880" cy="47880"/>
          </a:xfrm>
          <a:custGeom>
            <a:avLst/>
            <a:gdLst/>
            <a:ahLst/>
            <a:rect l="0" t="0" r="r" b="b"/>
            <a:pathLst>
              <a:path w="133" h="133">
                <a:moveTo>
                  <a:pt x="133" y="66"/>
                </a:moveTo>
                <a:cubicBezTo>
                  <a:pt x="133" y="75"/>
                  <a:pt x="132" y="83"/>
                  <a:pt x="128" y="91"/>
                </a:cubicBezTo>
                <a:cubicBezTo>
                  <a:pt x="125" y="99"/>
                  <a:pt x="120" y="107"/>
                  <a:pt x="114" y="113"/>
                </a:cubicBezTo>
                <a:cubicBezTo>
                  <a:pt x="108" y="119"/>
                  <a:pt x="101" y="125"/>
                  <a:pt x="92" y="128"/>
                </a:cubicBezTo>
                <a:cubicBezTo>
                  <a:pt x="84" y="131"/>
                  <a:pt x="76" y="133"/>
                  <a:pt x="67" y="133"/>
                </a:cubicBezTo>
                <a:cubicBezTo>
                  <a:pt x="58" y="133"/>
                  <a:pt x="50" y="131"/>
                  <a:pt x="41" y="128"/>
                </a:cubicBezTo>
                <a:cubicBezTo>
                  <a:pt x="33" y="125"/>
                  <a:pt x="26" y="119"/>
                  <a:pt x="19" y="113"/>
                </a:cubicBezTo>
                <a:cubicBezTo>
                  <a:pt x="13" y="107"/>
                  <a:pt x="8" y="99"/>
                  <a:pt x="5" y="91"/>
                </a:cubicBezTo>
                <a:cubicBezTo>
                  <a:pt x="2" y="83"/>
                  <a:pt x="0" y="75"/>
                  <a:pt x="0" y="66"/>
                </a:cubicBezTo>
                <a:cubicBezTo>
                  <a:pt x="0" y="57"/>
                  <a:pt x="2" y="49"/>
                  <a:pt x="5" y="41"/>
                </a:cubicBezTo>
                <a:cubicBezTo>
                  <a:pt x="8" y="33"/>
                  <a:pt x="13" y="25"/>
                  <a:pt x="19" y="19"/>
                </a:cubicBezTo>
                <a:cubicBezTo>
                  <a:pt x="26" y="13"/>
                  <a:pt x="33" y="8"/>
                  <a:pt x="41" y="5"/>
                </a:cubicBezTo>
                <a:cubicBezTo>
                  <a:pt x="50" y="2"/>
                  <a:pt x="58" y="0"/>
                  <a:pt x="67" y="0"/>
                </a:cubicBezTo>
                <a:cubicBezTo>
                  <a:pt x="76" y="0"/>
                  <a:pt x="84" y="2"/>
                  <a:pt x="92" y="5"/>
                </a:cubicBezTo>
                <a:cubicBezTo>
                  <a:pt x="101" y="8"/>
                  <a:pt x="108" y="13"/>
                  <a:pt x="114" y="19"/>
                </a:cubicBezTo>
                <a:cubicBezTo>
                  <a:pt x="120" y="25"/>
                  <a:pt x="125" y="33"/>
                  <a:pt x="128" y="41"/>
                </a:cubicBezTo>
                <a:cubicBezTo>
                  <a:pt x="132" y="49"/>
                  <a:pt x="133" y="57"/>
                  <a:pt x="133" y="66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62" name=""/>
          <p:cNvSpPr txBox="1"/>
          <p:nvPr/>
        </p:nvSpPr>
        <p:spPr>
          <a:xfrm>
            <a:off x="4083120" y="3325680"/>
            <a:ext cx="15087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实习，考取行业认证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3" name=""/>
          <p:cNvSpPr txBox="1"/>
          <p:nvPr/>
        </p:nvSpPr>
        <p:spPr>
          <a:xfrm>
            <a:off x="3067200" y="361476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AI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4" name=""/>
          <p:cNvSpPr/>
          <p:nvPr/>
        </p:nvSpPr>
        <p:spPr>
          <a:xfrm>
            <a:off x="1866600" y="2638080"/>
            <a:ext cx="381600" cy="381600"/>
          </a:xfrm>
          <a:custGeom>
            <a:avLst/>
            <a:gdLst/>
            <a:ahLst/>
            <a:rect l="0" t="0" r="r" b="b"/>
            <a:pathLst>
              <a:path w="1060" h="1060">
                <a:moveTo>
                  <a:pt x="1060" y="530"/>
                </a:moveTo>
                <a:cubicBezTo>
                  <a:pt x="1060" y="564"/>
                  <a:pt x="1056" y="599"/>
                  <a:pt x="1049" y="634"/>
                </a:cubicBezTo>
                <a:cubicBezTo>
                  <a:pt x="1043" y="668"/>
                  <a:pt x="1033" y="701"/>
                  <a:pt x="1019" y="733"/>
                </a:cubicBezTo>
                <a:cubicBezTo>
                  <a:pt x="1006" y="765"/>
                  <a:pt x="990" y="796"/>
                  <a:pt x="970" y="825"/>
                </a:cubicBezTo>
                <a:cubicBezTo>
                  <a:pt x="951" y="854"/>
                  <a:pt x="929" y="880"/>
                  <a:pt x="905" y="905"/>
                </a:cubicBezTo>
                <a:cubicBezTo>
                  <a:pt x="880" y="929"/>
                  <a:pt x="853" y="951"/>
                  <a:pt x="824" y="971"/>
                </a:cubicBezTo>
                <a:cubicBezTo>
                  <a:pt x="796" y="990"/>
                  <a:pt x="765" y="1006"/>
                  <a:pt x="733" y="1020"/>
                </a:cubicBezTo>
                <a:cubicBezTo>
                  <a:pt x="701" y="1033"/>
                  <a:pt x="668" y="1043"/>
                  <a:pt x="633" y="1050"/>
                </a:cubicBezTo>
                <a:cubicBezTo>
                  <a:pt x="599" y="1056"/>
                  <a:pt x="564" y="1060"/>
                  <a:pt x="529" y="1060"/>
                </a:cubicBezTo>
                <a:cubicBezTo>
                  <a:pt x="495" y="1060"/>
                  <a:pt x="460" y="1056"/>
                  <a:pt x="426" y="1050"/>
                </a:cubicBezTo>
                <a:cubicBezTo>
                  <a:pt x="392" y="1043"/>
                  <a:pt x="359" y="1033"/>
                  <a:pt x="327" y="1020"/>
                </a:cubicBezTo>
                <a:cubicBezTo>
                  <a:pt x="295" y="1006"/>
                  <a:pt x="264" y="990"/>
                  <a:pt x="236" y="971"/>
                </a:cubicBezTo>
                <a:cubicBezTo>
                  <a:pt x="207" y="951"/>
                  <a:pt x="180" y="929"/>
                  <a:pt x="155" y="905"/>
                </a:cubicBezTo>
                <a:cubicBezTo>
                  <a:pt x="131" y="880"/>
                  <a:pt x="109" y="854"/>
                  <a:pt x="90" y="825"/>
                </a:cubicBezTo>
                <a:cubicBezTo>
                  <a:pt x="70" y="796"/>
                  <a:pt x="54" y="765"/>
                  <a:pt x="41" y="733"/>
                </a:cubicBezTo>
                <a:cubicBezTo>
                  <a:pt x="27" y="701"/>
                  <a:pt x="17" y="668"/>
                  <a:pt x="11" y="634"/>
                </a:cubicBezTo>
                <a:cubicBezTo>
                  <a:pt x="4" y="599"/>
                  <a:pt x="0" y="564"/>
                  <a:pt x="0" y="530"/>
                </a:cubicBezTo>
                <a:cubicBezTo>
                  <a:pt x="0" y="495"/>
                  <a:pt x="4" y="460"/>
                  <a:pt x="11" y="426"/>
                </a:cubicBezTo>
                <a:cubicBezTo>
                  <a:pt x="17" y="392"/>
                  <a:pt x="27" y="359"/>
                  <a:pt x="41" y="327"/>
                </a:cubicBezTo>
                <a:cubicBezTo>
                  <a:pt x="54" y="295"/>
                  <a:pt x="70" y="265"/>
                  <a:pt x="90" y="236"/>
                </a:cubicBezTo>
                <a:cubicBezTo>
                  <a:pt x="109" y="207"/>
                  <a:pt x="131" y="180"/>
                  <a:pt x="155" y="155"/>
                </a:cubicBezTo>
                <a:cubicBezTo>
                  <a:pt x="180" y="131"/>
                  <a:pt x="207" y="109"/>
                  <a:pt x="236" y="90"/>
                </a:cubicBezTo>
                <a:cubicBezTo>
                  <a:pt x="264" y="70"/>
                  <a:pt x="295" y="54"/>
                  <a:pt x="327" y="41"/>
                </a:cubicBezTo>
                <a:cubicBezTo>
                  <a:pt x="359" y="27"/>
                  <a:pt x="392" y="17"/>
                  <a:pt x="426" y="11"/>
                </a:cubicBezTo>
                <a:cubicBezTo>
                  <a:pt x="460" y="4"/>
                  <a:pt x="495" y="0"/>
                  <a:pt x="529" y="0"/>
                </a:cubicBezTo>
                <a:cubicBezTo>
                  <a:pt x="564" y="0"/>
                  <a:pt x="599" y="4"/>
                  <a:pt x="633" y="11"/>
                </a:cubicBezTo>
                <a:cubicBezTo>
                  <a:pt x="668" y="17"/>
                  <a:pt x="701" y="27"/>
                  <a:pt x="733" y="41"/>
                </a:cubicBezTo>
                <a:cubicBezTo>
                  <a:pt x="765" y="54"/>
                  <a:pt x="796" y="70"/>
                  <a:pt x="824" y="90"/>
                </a:cubicBezTo>
                <a:cubicBezTo>
                  <a:pt x="853" y="109"/>
                  <a:pt x="880" y="131"/>
                  <a:pt x="905" y="155"/>
                </a:cubicBezTo>
                <a:cubicBezTo>
                  <a:pt x="929" y="180"/>
                  <a:pt x="951" y="207"/>
                  <a:pt x="970" y="236"/>
                </a:cubicBezTo>
                <a:cubicBezTo>
                  <a:pt x="990" y="265"/>
                  <a:pt x="1006" y="295"/>
                  <a:pt x="1019" y="327"/>
                </a:cubicBezTo>
                <a:cubicBezTo>
                  <a:pt x="1033" y="359"/>
                  <a:pt x="1043" y="392"/>
                  <a:pt x="1049" y="426"/>
                </a:cubicBezTo>
                <a:cubicBezTo>
                  <a:pt x="1056" y="460"/>
                  <a:pt x="1060" y="495"/>
                  <a:pt x="1060" y="530"/>
                </a:cubicBez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65" name=""/>
          <p:cNvSpPr txBox="1"/>
          <p:nvPr/>
        </p:nvSpPr>
        <p:spPr>
          <a:xfrm>
            <a:off x="3211200" y="3611520"/>
            <a:ext cx="21793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岗学算法，运营岗学用戶增⻓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6" name=""/>
          <p:cNvSpPr/>
          <p:nvPr/>
        </p:nvSpPr>
        <p:spPr>
          <a:xfrm>
            <a:off x="2609640" y="4367160"/>
            <a:ext cx="7749000" cy="1209960"/>
          </a:xfrm>
          <a:custGeom>
            <a:avLst/>
            <a:gdLst/>
            <a:ahLst/>
            <a:rect l="0" t="0" r="r" b="b"/>
            <a:pathLst>
              <a:path w="21525" h="3361">
                <a:moveTo>
                  <a:pt x="0" y="3162"/>
                </a:moveTo>
                <a:lnTo>
                  <a:pt x="0" y="198"/>
                </a:lnTo>
                <a:cubicBezTo>
                  <a:pt x="0" y="185"/>
                  <a:pt x="1" y="172"/>
                  <a:pt x="3" y="159"/>
                </a:cubicBezTo>
                <a:cubicBezTo>
                  <a:pt x="5" y="147"/>
                  <a:pt x="8" y="134"/>
                  <a:pt x="12" y="122"/>
                </a:cubicBezTo>
                <a:cubicBezTo>
                  <a:pt x="16" y="110"/>
                  <a:pt x="21" y="99"/>
                  <a:pt x="27" y="88"/>
                </a:cubicBezTo>
                <a:cubicBezTo>
                  <a:pt x="33" y="77"/>
                  <a:pt x="39" y="67"/>
                  <a:pt x="47" y="58"/>
                </a:cubicBezTo>
                <a:cubicBezTo>
                  <a:pt x="54" y="49"/>
                  <a:pt x="62" y="40"/>
                  <a:pt x="71" y="33"/>
                </a:cubicBezTo>
                <a:cubicBezTo>
                  <a:pt x="79" y="26"/>
                  <a:pt x="88" y="20"/>
                  <a:pt x="98" y="15"/>
                </a:cubicBezTo>
                <a:cubicBezTo>
                  <a:pt x="108" y="10"/>
                  <a:pt x="118" y="6"/>
                  <a:pt x="128" y="3"/>
                </a:cubicBezTo>
                <a:cubicBezTo>
                  <a:pt x="138" y="1"/>
                  <a:pt x="148" y="0"/>
                  <a:pt x="159" y="0"/>
                </a:cubicBezTo>
                <a:lnTo>
                  <a:pt x="21326" y="0"/>
                </a:lnTo>
                <a:cubicBezTo>
                  <a:pt x="21340" y="0"/>
                  <a:pt x="21352" y="1"/>
                  <a:pt x="21365" y="3"/>
                </a:cubicBezTo>
                <a:cubicBezTo>
                  <a:pt x="21378" y="6"/>
                  <a:pt x="21390" y="10"/>
                  <a:pt x="21402" y="15"/>
                </a:cubicBezTo>
                <a:cubicBezTo>
                  <a:pt x="21414" y="20"/>
                  <a:pt x="21426" y="26"/>
                  <a:pt x="21437" y="33"/>
                </a:cubicBezTo>
                <a:cubicBezTo>
                  <a:pt x="21448" y="40"/>
                  <a:pt x="21458" y="49"/>
                  <a:pt x="21467" y="58"/>
                </a:cubicBezTo>
                <a:cubicBezTo>
                  <a:pt x="21476" y="67"/>
                  <a:pt x="21484" y="77"/>
                  <a:pt x="21491" y="88"/>
                </a:cubicBezTo>
                <a:cubicBezTo>
                  <a:pt x="21499" y="99"/>
                  <a:pt x="21505" y="110"/>
                  <a:pt x="21510" y="122"/>
                </a:cubicBezTo>
                <a:cubicBezTo>
                  <a:pt x="21515" y="134"/>
                  <a:pt x="21519" y="147"/>
                  <a:pt x="21521" y="159"/>
                </a:cubicBezTo>
                <a:cubicBezTo>
                  <a:pt x="21524" y="172"/>
                  <a:pt x="21525" y="185"/>
                  <a:pt x="21525" y="198"/>
                </a:cubicBezTo>
                <a:lnTo>
                  <a:pt x="21525" y="3162"/>
                </a:lnTo>
                <a:cubicBezTo>
                  <a:pt x="21525" y="3175"/>
                  <a:pt x="21524" y="3188"/>
                  <a:pt x="21521" y="3201"/>
                </a:cubicBezTo>
                <a:cubicBezTo>
                  <a:pt x="21519" y="3214"/>
                  <a:pt x="21515" y="3226"/>
                  <a:pt x="21510" y="3238"/>
                </a:cubicBezTo>
                <a:cubicBezTo>
                  <a:pt x="21505" y="3250"/>
                  <a:pt x="21499" y="3262"/>
                  <a:pt x="21491" y="3273"/>
                </a:cubicBezTo>
                <a:cubicBezTo>
                  <a:pt x="21484" y="3283"/>
                  <a:pt x="21476" y="3294"/>
                  <a:pt x="21467" y="3303"/>
                </a:cubicBezTo>
                <a:cubicBezTo>
                  <a:pt x="21458" y="3312"/>
                  <a:pt x="21448" y="3320"/>
                  <a:pt x="21437" y="3327"/>
                </a:cubicBezTo>
                <a:cubicBezTo>
                  <a:pt x="21426" y="3335"/>
                  <a:pt x="21414" y="3341"/>
                  <a:pt x="21402" y="3346"/>
                </a:cubicBezTo>
                <a:cubicBezTo>
                  <a:pt x="21390" y="3351"/>
                  <a:pt x="21378" y="3354"/>
                  <a:pt x="21365" y="3357"/>
                </a:cubicBezTo>
                <a:cubicBezTo>
                  <a:pt x="21352" y="3360"/>
                  <a:pt x="21340" y="3361"/>
                  <a:pt x="21326" y="3361"/>
                </a:cubicBezTo>
                <a:lnTo>
                  <a:pt x="159" y="3361"/>
                </a:lnTo>
                <a:cubicBezTo>
                  <a:pt x="148" y="3361"/>
                  <a:pt x="138" y="3360"/>
                  <a:pt x="128" y="3357"/>
                </a:cubicBezTo>
                <a:cubicBezTo>
                  <a:pt x="118" y="3354"/>
                  <a:pt x="108" y="3351"/>
                  <a:pt x="98" y="3346"/>
                </a:cubicBezTo>
                <a:cubicBezTo>
                  <a:pt x="88" y="3341"/>
                  <a:pt x="79" y="3335"/>
                  <a:pt x="71" y="3327"/>
                </a:cubicBezTo>
                <a:cubicBezTo>
                  <a:pt x="62" y="3320"/>
                  <a:pt x="54" y="3312"/>
                  <a:pt x="47" y="3303"/>
                </a:cubicBezTo>
                <a:cubicBezTo>
                  <a:pt x="39" y="3294"/>
                  <a:pt x="33" y="3283"/>
                  <a:pt x="27" y="3273"/>
                </a:cubicBezTo>
                <a:cubicBezTo>
                  <a:pt x="21" y="3262"/>
                  <a:pt x="16" y="3250"/>
                  <a:pt x="12" y="3238"/>
                </a:cubicBezTo>
                <a:cubicBezTo>
                  <a:pt x="8" y="3226"/>
                  <a:pt x="5" y="3214"/>
                  <a:pt x="3" y="3201"/>
                </a:cubicBezTo>
                <a:cubicBezTo>
                  <a:pt x="1" y="3188"/>
                  <a:pt x="0" y="3175"/>
                  <a:pt x="0" y="3162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7" name=""/>
          <p:cNvSpPr/>
          <p:nvPr/>
        </p:nvSpPr>
        <p:spPr>
          <a:xfrm>
            <a:off x="2590560" y="4362120"/>
            <a:ext cx="7772760" cy="1219680"/>
          </a:xfrm>
          <a:custGeom>
            <a:avLst/>
            <a:gdLst/>
            <a:ahLst/>
            <a:rect l="0" t="0" r="r" b="b"/>
            <a:pathLst>
              <a:path w="21591" h="3388">
                <a:moveTo>
                  <a:pt x="0" y="3176"/>
                </a:moveTo>
                <a:lnTo>
                  <a:pt x="0" y="212"/>
                </a:lnTo>
                <a:cubicBezTo>
                  <a:pt x="0" y="198"/>
                  <a:pt x="2" y="184"/>
                  <a:pt x="4" y="171"/>
                </a:cubicBezTo>
                <a:cubicBezTo>
                  <a:pt x="7" y="157"/>
                  <a:pt x="11" y="144"/>
                  <a:pt x="16" y="131"/>
                </a:cubicBezTo>
                <a:cubicBezTo>
                  <a:pt x="22" y="118"/>
                  <a:pt x="28" y="106"/>
                  <a:pt x="36" y="94"/>
                </a:cubicBezTo>
                <a:cubicBezTo>
                  <a:pt x="44" y="83"/>
                  <a:pt x="52" y="72"/>
                  <a:pt x="62" y="62"/>
                </a:cubicBezTo>
                <a:cubicBezTo>
                  <a:pt x="72" y="53"/>
                  <a:pt x="83" y="44"/>
                  <a:pt x="94" y="36"/>
                </a:cubicBezTo>
                <a:cubicBezTo>
                  <a:pt x="106" y="28"/>
                  <a:pt x="118" y="22"/>
                  <a:pt x="131" y="17"/>
                </a:cubicBezTo>
                <a:cubicBezTo>
                  <a:pt x="144" y="11"/>
                  <a:pt x="157" y="7"/>
                  <a:pt x="171" y="4"/>
                </a:cubicBezTo>
                <a:cubicBezTo>
                  <a:pt x="184" y="2"/>
                  <a:pt x="198" y="0"/>
                  <a:pt x="212" y="0"/>
                </a:cubicBezTo>
                <a:lnTo>
                  <a:pt x="21379" y="0"/>
                </a:lnTo>
                <a:cubicBezTo>
                  <a:pt x="21393" y="0"/>
                  <a:pt x="21407" y="2"/>
                  <a:pt x="21421" y="4"/>
                </a:cubicBezTo>
                <a:cubicBezTo>
                  <a:pt x="21434" y="7"/>
                  <a:pt x="21448" y="11"/>
                  <a:pt x="21460" y="17"/>
                </a:cubicBezTo>
                <a:cubicBezTo>
                  <a:pt x="21473" y="22"/>
                  <a:pt x="21486" y="28"/>
                  <a:pt x="21497" y="36"/>
                </a:cubicBezTo>
                <a:cubicBezTo>
                  <a:pt x="21509" y="44"/>
                  <a:pt x="21519" y="53"/>
                  <a:pt x="21529" y="62"/>
                </a:cubicBezTo>
                <a:cubicBezTo>
                  <a:pt x="21539" y="72"/>
                  <a:pt x="21548" y="83"/>
                  <a:pt x="21555" y="94"/>
                </a:cubicBezTo>
                <a:cubicBezTo>
                  <a:pt x="21563" y="106"/>
                  <a:pt x="21570" y="118"/>
                  <a:pt x="21575" y="131"/>
                </a:cubicBezTo>
                <a:cubicBezTo>
                  <a:pt x="21580" y="144"/>
                  <a:pt x="21584" y="157"/>
                  <a:pt x="21587" y="171"/>
                </a:cubicBezTo>
                <a:cubicBezTo>
                  <a:pt x="21590" y="184"/>
                  <a:pt x="21591" y="198"/>
                  <a:pt x="21591" y="212"/>
                </a:cubicBezTo>
                <a:lnTo>
                  <a:pt x="21591" y="3176"/>
                </a:lnTo>
                <a:cubicBezTo>
                  <a:pt x="21591" y="3190"/>
                  <a:pt x="21590" y="3204"/>
                  <a:pt x="21587" y="3218"/>
                </a:cubicBezTo>
                <a:cubicBezTo>
                  <a:pt x="21584" y="3231"/>
                  <a:pt x="21580" y="3245"/>
                  <a:pt x="21575" y="3257"/>
                </a:cubicBezTo>
                <a:cubicBezTo>
                  <a:pt x="21570" y="3270"/>
                  <a:pt x="21563" y="3282"/>
                  <a:pt x="21555" y="3294"/>
                </a:cubicBezTo>
                <a:cubicBezTo>
                  <a:pt x="21548" y="3306"/>
                  <a:pt x="21539" y="3316"/>
                  <a:pt x="21529" y="3326"/>
                </a:cubicBezTo>
                <a:cubicBezTo>
                  <a:pt x="21519" y="3336"/>
                  <a:pt x="21509" y="3345"/>
                  <a:pt x="21497" y="3352"/>
                </a:cubicBezTo>
                <a:cubicBezTo>
                  <a:pt x="21486" y="3360"/>
                  <a:pt x="21473" y="3367"/>
                  <a:pt x="21460" y="3372"/>
                </a:cubicBezTo>
                <a:cubicBezTo>
                  <a:pt x="21448" y="3377"/>
                  <a:pt x="21434" y="3381"/>
                  <a:pt x="21421" y="3384"/>
                </a:cubicBezTo>
                <a:cubicBezTo>
                  <a:pt x="21407" y="3387"/>
                  <a:pt x="21393" y="3388"/>
                  <a:pt x="21379" y="3388"/>
                </a:cubicBezTo>
                <a:lnTo>
                  <a:pt x="212" y="3388"/>
                </a:lnTo>
                <a:cubicBezTo>
                  <a:pt x="198" y="3388"/>
                  <a:pt x="184" y="3387"/>
                  <a:pt x="171" y="3384"/>
                </a:cubicBezTo>
                <a:cubicBezTo>
                  <a:pt x="157" y="3381"/>
                  <a:pt x="144" y="3377"/>
                  <a:pt x="131" y="3372"/>
                </a:cubicBezTo>
                <a:cubicBezTo>
                  <a:pt x="118" y="3367"/>
                  <a:pt x="106" y="3360"/>
                  <a:pt x="94" y="3352"/>
                </a:cubicBezTo>
                <a:cubicBezTo>
                  <a:pt x="83" y="3345"/>
                  <a:pt x="72" y="3336"/>
                  <a:pt x="62" y="3326"/>
                </a:cubicBezTo>
                <a:cubicBezTo>
                  <a:pt x="52" y="3316"/>
                  <a:pt x="44" y="3306"/>
                  <a:pt x="36" y="3294"/>
                </a:cubicBezTo>
                <a:cubicBezTo>
                  <a:pt x="28" y="3282"/>
                  <a:pt x="22" y="3270"/>
                  <a:pt x="16" y="3257"/>
                </a:cubicBezTo>
                <a:cubicBezTo>
                  <a:pt x="11" y="3245"/>
                  <a:pt x="7" y="3231"/>
                  <a:pt x="4" y="3218"/>
                </a:cubicBezTo>
                <a:cubicBezTo>
                  <a:pt x="2" y="3204"/>
                  <a:pt x="0" y="3190"/>
                  <a:pt x="0" y="3176"/>
                </a:cubicBezTo>
                <a:moveTo>
                  <a:pt x="106" y="3176"/>
                </a:moveTo>
                <a:lnTo>
                  <a:pt x="106" y="212"/>
                </a:lnTo>
                <a:cubicBezTo>
                  <a:pt x="106" y="200"/>
                  <a:pt x="107" y="188"/>
                  <a:pt x="108" y="176"/>
                </a:cubicBezTo>
                <a:cubicBezTo>
                  <a:pt x="109" y="164"/>
                  <a:pt x="111" y="152"/>
                  <a:pt x="114" y="141"/>
                </a:cubicBezTo>
                <a:cubicBezTo>
                  <a:pt x="117" y="130"/>
                  <a:pt x="120" y="119"/>
                  <a:pt x="124" y="109"/>
                </a:cubicBezTo>
                <a:cubicBezTo>
                  <a:pt x="128" y="99"/>
                  <a:pt x="132" y="90"/>
                  <a:pt x="137" y="81"/>
                </a:cubicBezTo>
                <a:cubicBezTo>
                  <a:pt x="142" y="73"/>
                  <a:pt x="147" y="65"/>
                  <a:pt x="153" y="58"/>
                </a:cubicBezTo>
                <a:cubicBezTo>
                  <a:pt x="159" y="51"/>
                  <a:pt x="165" y="46"/>
                  <a:pt x="171" y="41"/>
                </a:cubicBezTo>
                <a:cubicBezTo>
                  <a:pt x="178" y="36"/>
                  <a:pt x="184" y="33"/>
                  <a:pt x="191" y="30"/>
                </a:cubicBezTo>
                <a:cubicBezTo>
                  <a:pt x="198" y="28"/>
                  <a:pt x="205" y="27"/>
                  <a:pt x="212" y="27"/>
                </a:cubicBezTo>
                <a:lnTo>
                  <a:pt x="21379" y="27"/>
                </a:lnTo>
                <a:cubicBezTo>
                  <a:pt x="21392" y="27"/>
                  <a:pt x="21404" y="28"/>
                  <a:pt x="21416" y="30"/>
                </a:cubicBezTo>
                <a:cubicBezTo>
                  <a:pt x="21428" y="33"/>
                  <a:pt x="21439" y="36"/>
                  <a:pt x="21450" y="41"/>
                </a:cubicBezTo>
                <a:cubicBezTo>
                  <a:pt x="21462" y="46"/>
                  <a:pt x="21472" y="51"/>
                  <a:pt x="21482" y="58"/>
                </a:cubicBezTo>
                <a:cubicBezTo>
                  <a:pt x="21493" y="65"/>
                  <a:pt x="21502" y="73"/>
                  <a:pt x="21510" y="81"/>
                </a:cubicBezTo>
                <a:cubicBezTo>
                  <a:pt x="21519" y="90"/>
                  <a:pt x="21527" y="99"/>
                  <a:pt x="21533" y="109"/>
                </a:cubicBezTo>
                <a:cubicBezTo>
                  <a:pt x="21540" y="119"/>
                  <a:pt x="21546" y="130"/>
                  <a:pt x="21551" y="141"/>
                </a:cubicBezTo>
                <a:cubicBezTo>
                  <a:pt x="21555" y="152"/>
                  <a:pt x="21559" y="164"/>
                  <a:pt x="21561" y="176"/>
                </a:cubicBezTo>
                <a:cubicBezTo>
                  <a:pt x="21564" y="188"/>
                  <a:pt x="21565" y="200"/>
                  <a:pt x="21565" y="212"/>
                </a:cubicBezTo>
                <a:lnTo>
                  <a:pt x="21565" y="3176"/>
                </a:lnTo>
                <a:cubicBezTo>
                  <a:pt x="21565" y="3189"/>
                  <a:pt x="21564" y="3201"/>
                  <a:pt x="21561" y="3213"/>
                </a:cubicBezTo>
                <a:cubicBezTo>
                  <a:pt x="21559" y="3224"/>
                  <a:pt x="21555" y="3236"/>
                  <a:pt x="21551" y="3247"/>
                </a:cubicBezTo>
                <a:cubicBezTo>
                  <a:pt x="21546" y="3259"/>
                  <a:pt x="21540" y="3269"/>
                  <a:pt x="21533" y="3279"/>
                </a:cubicBezTo>
                <a:cubicBezTo>
                  <a:pt x="21527" y="3289"/>
                  <a:pt x="21519" y="3299"/>
                  <a:pt x="21510" y="3307"/>
                </a:cubicBezTo>
                <a:cubicBezTo>
                  <a:pt x="21502" y="3316"/>
                  <a:pt x="21493" y="3324"/>
                  <a:pt x="21482" y="3330"/>
                </a:cubicBezTo>
                <a:cubicBezTo>
                  <a:pt x="21472" y="3337"/>
                  <a:pt x="21462" y="3343"/>
                  <a:pt x="21450" y="3348"/>
                </a:cubicBezTo>
                <a:cubicBezTo>
                  <a:pt x="21439" y="3352"/>
                  <a:pt x="21428" y="3356"/>
                  <a:pt x="21416" y="3358"/>
                </a:cubicBezTo>
                <a:cubicBezTo>
                  <a:pt x="21404" y="3360"/>
                  <a:pt x="21392" y="3362"/>
                  <a:pt x="21379" y="3362"/>
                </a:cubicBezTo>
                <a:lnTo>
                  <a:pt x="212" y="3362"/>
                </a:lnTo>
                <a:cubicBezTo>
                  <a:pt x="205" y="3362"/>
                  <a:pt x="198" y="3360"/>
                  <a:pt x="191" y="3358"/>
                </a:cubicBezTo>
                <a:cubicBezTo>
                  <a:pt x="184" y="3356"/>
                  <a:pt x="178" y="3352"/>
                  <a:pt x="171" y="3348"/>
                </a:cubicBezTo>
                <a:cubicBezTo>
                  <a:pt x="165" y="3343"/>
                  <a:pt x="159" y="3337"/>
                  <a:pt x="153" y="3330"/>
                </a:cubicBezTo>
                <a:cubicBezTo>
                  <a:pt x="147" y="3324"/>
                  <a:pt x="142" y="3316"/>
                  <a:pt x="137" y="3307"/>
                </a:cubicBezTo>
                <a:cubicBezTo>
                  <a:pt x="132" y="3299"/>
                  <a:pt x="128" y="3289"/>
                  <a:pt x="124" y="3279"/>
                </a:cubicBezTo>
                <a:cubicBezTo>
                  <a:pt x="120" y="3269"/>
                  <a:pt x="117" y="3259"/>
                  <a:pt x="114" y="3247"/>
                </a:cubicBezTo>
                <a:cubicBezTo>
                  <a:pt x="111" y="3236"/>
                  <a:pt x="109" y="3224"/>
                  <a:pt x="108" y="3213"/>
                </a:cubicBezTo>
                <a:cubicBezTo>
                  <a:pt x="107" y="3201"/>
                  <a:pt x="106" y="3189"/>
                  <a:pt x="106" y="3176"/>
                </a:cubicBez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8" name=""/>
          <p:cNvSpPr txBox="1"/>
          <p:nvPr/>
        </p:nvSpPr>
        <p:spPr>
          <a:xfrm>
            <a:off x="1951560" y="2723040"/>
            <a:ext cx="25146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5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02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9" name=""/>
          <p:cNvSpPr/>
          <p:nvPr/>
        </p:nvSpPr>
        <p:spPr>
          <a:xfrm>
            <a:off x="2857320" y="5200560"/>
            <a:ext cx="47880" cy="47880"/>
          </a:xfrm>
          <a:custGeom>
            <a:avLst/>
            <a:gdLst/>
            <a:ahLst/>
            <a:rect l="0" t="0" r="r" b="b"/>
            <a:pathLst>
              <a:path w="133" h="133">
                <a:moveTo>
                  <a:pt x="133" y="67"/>
                </a:moveTo>
                <a:cubicBezTo>
                  <a:pt x="133" y="76"/>
                  <a:pt x="132" y="84"/>
                  <a:pt x="128" y="92"/>
                </a:cubicBezTo>
                <a:cubicBezTo>
                  <a:pt x="125" y="100"/>
                  <a:pt x="120" y="107"/>
                  <a:pt x="114" y="114"/>
                </a:cubicBezTo>
                <a:cubicBezTo>
                  <a:pt x="108" y="120"/>
                  <a:pt x="101" y="125"/>
                  <a:pt x="92" y="128"/>
                </a:cubicBezTo>
                <a:cubicBezTo>
                  <a:pt x="84" y="131"/>
                  <a:pt x="76" y="133"/>
                  <a:pt x="67" y="133"/>
                </a:cubicBezTo>
                <a:cubicBezTo>
                  <a:pt x="58" y="133"/>
                  <a:pt x="50" y="131"/>
                  <a:pt x="41" y="128"/>
                </a:cubicBezTo>
                <a:cubicBezTo>
                  <a:pt x="33" y="125"/>
                  <a:pt x="26" y="120"/>
                  <a:pt x="19" y="114"/>
                </a:cubicBezTo>
                <a:cubicBezTo>
                  <a:pt x="13" y="107"/>
                  <a:pt x="8" y="100"/>
                  <a:pt x="5" y="92"/>
                </a:cubicBezTo>
                <a:cubicBezTo>
                  <a:pt x="2" y="84"/>
                  <a:pt x="0" y="76"/>
                  <a:pt x="0" y="67"/>
                </a:cubicBezTo>
                <a:cubicBezTo>
                  <a:pt x="0" y="58"/>
                  <a:pt x="2" y="50"/>
                  <a:pt x="5" y="42"/>
                </a:cubicBezTo>
                <a:cubicBezTo>
                  <a:pt x="8" y="33"/>
                  <a:pt x="13" y="26"/>
                  <a:pt x="19" y="20"/>
                </a:cubicBezTo>
                <a:cubicBezTo>
                  <a:pt x="26" y="14"/>
                  <a:pt x="33" y="9"/>
                  <a:pt x="41" y="5"/>
                </a:cubicBezTo>
                <a:cubicBezTo>
                  <a:pt x="50" y="1"/>
                  <a:pt x="58" y="0"/>
                  <a:pt x="67" y="0"/>
                </a:cubicBezTo>
                <a:cubicBezTo>
                  <a:pt x="76" y="0"/>
                  <a:pt x="84" y="1"/>
                  <a:pt x="92" y="5"/>
                </a:cubicBezTo>
                <a:cubicBezTo>
                  <a:pt x="101" y="9"/>
                  <a:pt x="108" y="14"/>
                  <a:pt x="114" y="20"/>
                </a:cubicBezTo>
                <a:cubicBezTo>
                  <a:pt x="120" y="26"/>
                  <a:pt x="125" y="33"/>
                  <a:pt x="128" y="42"/>
                </a:cubicBezTo>
                <a:cubicBezTo>
                  <a:pt x="132" y="50"/>
                  <a:pt x="133" y="58"/>
                  <a:pt x="133" y="67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70" name=""/>
          <p:cNvSpPr txBox="1"/>
          <p:nvPr/>
        </p:nvSpPr>
        <p:spPr>
          <a:xfrm>
            <a:off x="2857320" y="4636080"/>
            <a:ext cx="226314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ffc107"/>
                </a:solidFill>
                <a:effectLst/>
                <a:uFillTx/>
                <a:latin typeface="Noto Sans SC"/>
                <a:ea typeface="Noto Sans SC"/>
              </a:rPr>
              <a:t>求职阶段：实战准备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1" name=""/>
          <p:cNvSpPr txBox="1"/>
          <p:nvPr/>
        </p:nvSpPr>
        <p:spPr>
          <a:xfrm>
            <a:off x="3067200" y="5126040"/>
            <a:ext cx="151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>
                <a:solidFill>
                  <a:srgbClr val="4a5568"/>
                </a:solidFill>
                <a:effectLst/>
                <a:uFillTx/>
                <a:latin typeface="NotoSansCJKsc"/>
                <a:ea typeface="NotoSansCJKsc"/>
              </a:rPr>
              <a:t>⽤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2" name=""/>
          <p:cNvSpPr txBox="1"/>
          <p:nvPr/>
        </p:nvSpPr>
        <p:spPr>
          <a:xfrm>
            <a:off x="3219480" y="5129280"/>
            <a:ext cx="4071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STAR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3" name=""/>
          <p:cNvSpPr/>
          <p:nvPr/>
        </p:nvSpPr>
        <p:spPr>
          <a:xfrm>
            <a:off x="1866600" y="4438440"/>
            <a:ext cx="381600" cy="381240"/>
          </a:xfrm>
          <a:custGeom>
            <a:avLst/>
            <a:gdLst/>
            <a:ahLst/>
            <a:rect l="0" t="0" r="r" b="b"/>
            <a:pathLst>
              <a:path w="1060" h="1059">
                <a:moveTo>
                  <a:pt x="1060" y="529"/>
                </a:moveTo>
                <a:cubicBezTo>
                  <a:pt x="1060" y="564"/>
                  <a:pt x="1056" y="598"/>
                  <a:pt x="1049" y="632"/>
                </a:cubicBezTo>
                <a:cubicBezTo>
                  <a:pt x="1043" y="667"/>
                  <a:pt x="1033" y="700"/>
                  <a:pt x="1019" y="732"/>
                </a:cubicBezTo>
                <a:cubicBezTo>
                  <a:pt x="1006" y="764"/>
                  <a:pt x="990" y="794"/>
                  <a:pt x="970" y="823"/>
                </a:cubicBezTo>
                <a:cubicBezTo>
                  <a:pt x="951" y="852"/>
                  <a:pt x="929" y="879"/>
                  <a:pt x="905" y="904"/>
                </a:cubicBezTo>
                <a:cubicBezTo>
                  <a:pt x="880" y="929"/>
                  <a:pt x="853" y="951"/>
                  <a:pt x="824" y="970"/>
                </a:cubicBezTo>
                <a:cubicBezTo>
                  <a:pt x="796" y="990"/>
                  <a:pt x="765" y="1006"/>
                  <a:pt x="733" y="1019"/>
                </a:cubicBezTo>
                <a:cubicBezTo>
                  <a:pt x="701" y="1032"/>
                  <a:pt x="668" y="1042"/>
                  <a:pt x="633" y="1049"/>
                </a:cubicBezTo>
                <a:cubicBezTo>
                  <a:pt x="599" y="1056"/>
                  <a:pt x="564" y="1059"/>
                  <a:pt x="529" y="1059"/>
                </a:cubicBezTo>
                <a:cubicBezTo>
                  <a:pt x="495" y="1059"/>
                  <a:pt x="460" y="1056"/>
                  <a:pt x="426" y="1049"/>
                </a:cubicBezTo>
                <a:cubicBezTo>
                  <a:pt x="392" y="1042"/>
                  <a:pt x="359" y="1032"/>
                  <a:pt x="327" y="1019"/>
                </a:cubicBezTo>
                <a:cubicBezTo>
                  <a:pt x="295" y="1006"/>
                  <a:pt x="264" y="990"/>
                  <a:pt x="236" y="970"/>
                </a:cubicBezTo>
                <a:cubicBezTo>
                  <a:pt x="207" y="951"/>
                  <a:pt x="180" y="929"/>
                  <a:pt x="155" y="904"/>
                </a:cubicBezTo>
                <a:cubicBezTo>
                  <a:pt x="131" y="879"/>
                  <a:pt x="109" y="852"/>
                  <a:pt x="90" y="823"/>
                </a:cubicBezTo>
                <a:cubicBezTo>
                  <a:pt x="70" y="794"/>
                  <a:pt x="54" y="764"/>
                  <a:pt x="41" y="732"/>
                </a:cubicBezTo>
                <a:cubicBezTo>
                  <a:pt x="27" y="700"/>
                  <a:pt x="17" y="667"/>
                  <a:pt x="11" y="632"/>
                </a:cubicBezTo>
                <a:cubicBezTo>
                  <a:pt x="4" y="598"/>
                  <a:pt x="0" y="564"/>
                  <a:pt x="0" y="529"/>
                </a:cubicBezTo>
                <a:cubicBezTo>
                  <a:pt x="0" y="495"/>
                  <a:pt x="4" y="460"/>
                  <a:pt x="11" y="426"/>
                </a:cubicBezTo>
                <a:cubicBezTo>
                  <a:pt x="17" y="392"/>
                  <a:pt x="27" y="359"/>
                  <a:pt x="41" y="327"/>
                </a:cubicBezTo>
                <a:cubicBezTo>
                  <a:pt x="54" y="295"/>
                  <a:pt x="70" y="264"/>
                  <a:pt x="90" y="235"/>
                </a:cubicBezTo>
                <a:cubicBezTo>
                  <a:pt x="109" y="206"/>
                  <a:pt x="131" y="180"/>
                  <a:pt x="155" y="155"/>
                </a:cubicBezTo>
                <a:cubicBezTo>
                  <a:pt x="180" y="131"/>
                  <a:pt x="207" y="109"/>
                  <a:pt x="236" y="89"/>
                </a:cubicBezTo>
                <a:cubicBezTo>
                  <a:pt x="264" y="70"/>
                  <a:pt x="295" y="54"/>
                  <a:pt x="327" y="40"/>
                </a:cubicBezTo>
                <a:cubicBezTo>
                  <a:pt x="359" y="27"/>
                  <a:pt x="392" y="17"/>
                  <a:pt x="426" y="10"/>
                </a:cubicBezTo>
                <a:cubicBezTo>
                  <a:pt x="460" y="3"/>
                  <a:pt x="495" y="0"/>
                  <a:pt x="529" y="0"/>
                </a:cubicBezTo>
                <a:cubicBezTo>
                  <a:pt x="564" y="0"/>
                  <a:pt x="599" y="3"/>
                  <a:pt x="633" y="10"/>
                </a:cubicBezTo>
                <a:cubicBezTo>
                  <a:pt x="668" y="17"/>
                  <a:pt x="701" y="27"/>
                  <a:pt x="733" y="40"/>
                </a:cubicBezTo>
                <a:cubicBezTo>
                  <a:pt x="765" y="54"/>
                  <a:pt x="796" y="70"/>
                  <a:pt x="824" y="89"/>
                </a:cubicBezTo>
                <a:cubicBezTo>
                  <a:pt x="853" y="109"/>
                  <a:pt x="880" y="131"/>
                  <a:pt x="905" y="155"/>
                </a:cubicBezTo>
                <a:cubicBezTo>
                  <a:pt x="929" y="180"/>
                  <a:pt x="951" y="206"/>
                  <a:pt x="970" y="235"/>
                </a:cubicBezTo>
                <a:cubicBezTo>
                  <a:pt x="990" y="264"/>
                  <a:pt x="1006" y="295"/>
                  <a:pt x="1019" y="327"/>
                </a:cubicBezTo>
                <a:cubicBezTo>
                  <a:pt x="1033" y="359"/>
                  <a:pt x="1043" y="392"/>
                  <a:pt x="1049" y="426"/>
                </a:cubicBezTo>
                <a:cubicBezTo>
                  <a:pt x="1056" y="460"/>
                  <a:pt x="1060" y="495"/>
                  <a:pt x="1060" y="529"/>
                </a:cubicBez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4" name=""/>
          <p:cNvSpPr txBox="1"/>
          <p:nvPr/>
        </p:nvSpPr>
        <p:spPr>
          <a:xfrm>
            <a:off x="3614760" y="5126040"/>
            <a:ext cx="21793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法则制作简历，研究行业趋势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5" name=""/>
          <p:cNvSpPr/>
          <p:nvPr/>
        </p:nvSpPr>
        <p:spPr>
          <a:xfrm>
            <a:off x="2609640" y="5891040"/>
            <a:ext cx="7749000" cy="966960"/>
          </a:xfrm>
          <a:custGeom>
            <a:avLst/>
            <a:gdLst/>
            <a:ahLst/>
            <a:rect l="0" t="0" r="r" b="b"/>
            <a:pathLst>
              <a:path w="21525" h="2686">
                <a:moveTo>
                  <a:pt x="0" y="2686"/>
                </a:moveTo>
                <a:lnTo>
                  <a:pt x="0" y="198"/>
                </a:lnTo>
                <a:cubicBezTo>
                  <a:pt x="0" y="185"/>
                  <a:pt x="1" y="172"/>
                  <a:pt x="3" y="160"/>
                </a:cubicBezTo>
                <a:cubicBezTo>
                  <a:pt x="5" y="147"/>
                  <a:pt x="8" y="135"/>
                  <a:pt x="12" y="122"/>
                </a:cubicBezTo>
                <a:cubicBezTo>
                  <a:pt x="16" y="110"/>
                  <a:pt x="21" y="99"/>
                  <a:pt x="27" y="88"/>
                </a:cubicBezTo>
                <a:cubicBezTo>
                  <a:pt x="33" y="77"/>
                  <a:pt x="39" y="67"/>
                  <a:pt x="47" y="58"/>
                </a:cubicBezTo>
                <a:cubicBezTo>
                  <a:pt x="54" y="49"/>
                  <a:pt x="62" y="41"/>
                  <a:pt x="71" y="33"/>
                </a:cubicBezTo>
                <a:cubicBezTo>
                  <a:pt x="79" y="26"/>
                  <a:pt x="88" y="20"/>
                  <a:pt x="98" y="15"/>
                </a:cubicBezTo>
                <a:cubicBezTo>
                  <a:pt x="108" y="10"/>
                  <a:pt x="118" y="6"/>
                  <a:pt x="128" y="4"/>
                </a:cubicBezTo>
                <a:cubicBezTo>
                  <a:pt x="138" y="1"/>
                  <a:pt x="148" y="0"/>
                  <a:pt x="159" y="0"/>
                </a:cubicBezTo>
                <a:lnTo>
                  <a:pt x="21326" y="0"/>
                </a:lnTo>
                <a:cubicBezTo>
                  <a:pt x="21340" y="0"/>
                  <a:pt x="21352" y="1"/>
                  <a:pt x="21365" y="4"/>
                </a:cubicBezTo>
                <a:cubicBezTo>
                  <a:pt x="21378" y="6"/>
                  <a:pt x="21390" y="10"/>
                  <a:pt x="21402" y="15"/>
                </a:cubicBezTo>
                <a:cubicBezTo>
                  <a:pt x="21414" y="20"/>
                  <a:pt x="21426" y="26"/>
                  <a:pt x="21437" y="33"/>
                </a:cubicBezTo>
                <a:cubicBezTo>
                  <a:pt x="21448" y="41"/>
                  <a:pt x="21458" y="49"/>
                  <a:pt x="21467" y="58"/>
                </a:cubicBezTo>
                <a:cubicBezTo>
                  <a:pt x="21476" y="67"/>
                  <a:pt x="21484" y="77"/>
                  <a:pt x="21491" y="88"/>
                </a:cubicBezTo>
                <a:cubicBezTo>
                  <a:pt x="21499" y="99"/>
                  <a:pt x="21505" y="110"/>
                  <a:pt x="21510" y="122"/>
                </a:cubicBezTo>
                <a:cubicBezTo>
                  <a:pt x="21515" y="135"/>
                  <a:pt x="21519" y="147"/>
                  <a:pt x="21521" y="160"/>
                </a:cubicBezTo>
                <a:cubicBezTo>
                  <a:pt x="21524" y="172"/>
                  <a:pt x="21525" y="185"/>
                  <a:pt x="21525" y="198"/>
                </a:cubicBezTo>
                <a:lnTo>
                  <a:pt x="21525" y="2686"/>
                </a:lnTo>
                <a:lnTo>
                  <a:pt x="0" y="268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6" name=""/>
          <p:cNvSpPr/>
          <p:nvPr/>
        </p:nvSpPr>
        <p:spPr>
          <a:xfrm>
            <a:off x="2590560" y="5886360"/>
            <a:ext cx="7772760" cy="971640"/>
          </a:xfrm>
          <a:custGeom>
            <a:avLst/>
            <a:gdLst/>
            <a:ahLst/>
            <a:rect l="0" t="0" r="r" b="b"/>
            <a:pathLst>
              <a:path w="21591" h="2699">
                <a:moveTo>
                  <a:pt x="0" y="2699"/>
                </a:moveTo>
                <a:lnTo>
                  <a:pt x="0" y="211"/>
                </a:lnTo>
                <a:cubicBezTo>
                  <a:pt x="0" y="198"/>
                  <a:pt x="2" y="184"/>
                  <a:pt x="4" y="170"/>
                </a:cubicBezTo>
                <a:cubicBezTo>
                  <a:pt x="7" y="156"/>
                  <a:pt x="11" y="143"/>
                  <a:pt x="16" y="130"/>
                </a:cubicBezTo>
                <a:cubicBezTo>
                  <a:pt x="22" y="118"/>
                  <a:pt x="28" y="105"/>
                  <a:pt x="36" y="94"/>
                </a:cubicBezTo>
                <a:cubicBezTo>
                  <a:pt x="44" y="82"/>
                  <a:pt x="52" y="72"/>
                  <a:pt x="62" y="62"/>
                </a:cubicBezTo>
                <a:cubicBezTo>
                  <a:pt x="72" y="52"/>
                  <a:pt x="83" y="43"/>
                  <a:pt x="94" y="35"/>
                </a:cubicBezTo>
                <a:cubicBezTo>
                  <a:pt x="106" y="28"/>
                  <a:pt x="118" y="21"/>
                  <a:pt x="131" y="16"/>
                </a:cubicBezTo>
                <a:cubicBezTo>
                  <a:pt x="144" y="11"/>
                  <a:pt x="157" y="7"/>
                  <a:pt x="171" y="4"/>
                </a:cubicBezTo>
                <a:cubicBezTo>
                  <a:pt x="184" y="1"/>
                  <a:pt x="198" y="0"/>
                  <a:pt x="212" y="0"/>
                </a:cubicBezTo>
                <a:lnTo>
                  <a:pt x="21379" y="0"/>
                </a:lnTo>
                <a:cubicBezTo>
                  <a:pt x="21393" y="0"/>
                  <a:pt x="21407" y="1"/>
                  <a:pt x="21421" y="4"/>
                </a:cubicBezTo>
                <a:cubicBezTo>
                  <a:pt x="21434" y="7"/>
                  <a:pt x="21448" y="11"/>
                  <a:pt x="21460" y="16"/>
                </a:cubicBezTo>
                <a:cubicBezTo>
                  <a:pt x="21473" y="21"/>
                  <a:pt x="21486" y="28"/>
                  <a:pt x="21497" y="35"/>
                </a:cubicBezTo>
                <a:cubicBezTo>
                  <a:pt x="21509" y="43"/>
                  <a:pt x="21519" y="52"/>
                  <a:pt x="21529" y="62"/>
                </a:cubicBezTo>
                <a:cubicBezTo>
                  <a:pt x="21539" y="72"/>
                  <a:pt x="21548" y="82"/>
                  <a:pt x="21555" y="94"/>
                </a:cubicBezTo>
                <a:cubicBezTo>
                  <a:pt x="21563" y="105"/>
                  <a:pt x="21570" y="118"/>
                  <a:pt x="21575" y="130"/>
                </a:cubicBezTo>
                <a:cubicBezTo>
                  <a:pt x="21580" y="143"/>
                  <a:pt x="21584" y="156"/>
                  <a:pt x="21587" y="170"/>
                </a:cubicBezTo>
                <a:cubicBezTo>
                  <a:pt x="21590" y="184"/>
                  <a:pt x="21591" y="198"/>
                  <a:pt x="21591" y="211"/>
                </a:cubicBezTo>
                <a:lnTo>
                  <a:pt x="21591" y="2699"/>
                </a:lnTo>
                <a:lnTo>
                  <a:pt x="0" y="2699"/>
                </a:lnTo>
                <a:moveTo>
                  <a:pt x="106" y="2699"/>
                </a:moveTo>
                <a:lnTo>
                  <a:pt x="106" y="211"/>
                </a:lnTo>
                <a:cubicBezTo>
                  <a:pt x="106" y="199"/>
                  <a:pt x="107" y="187"/>
                  <a:pt x="108" y="175"/>
                </a:cubicBezTo>
                <a:cubicBezTo>
                  <a:pt x="109" y="163"/>
                  <a:pt x="111" y="152"/>
                  <a:pt x="114" y="141"/>
                </a:cubicBezTo>
                <a:cubicBezTo>
                  <a:pt x="117" y="129"/>
                  <a:pt x="120" y="119"/>
                  <a:pt x="124" y="109"/>
                </a:cubicBezTo>
                <a:cubicBezTo>
                  <a:pt x="128" y="98"/>
                  <a:pt x="132" y="89"/>
                  <a:pt x="137" y="80"/>
                </a:cubicBezTo>
                <a:cubicBezTo>
                  <a:pt x="142" y="72"/>
                  <a:pt x="147" y="64"/>
                  <a:pt x="153" y="57"/>
                </a:cubicBezTo>
                <a:cubicBezTo>
                  <a:pt x="159" y="51"/>
                  <a:pt x="165" y="45"/>
                  <a:pt x="171" y="40"/>
                </a:cubicBezTo>
                <a:cubicBezTo>
                  <a:pt x="178" y="36"/>
                  <a:pt x="184" y="32"/>
                  <a:pt x="191" y="30"/>
                </a:cubicBezTo>
                <a:cubicBezTo>
                  <a:pt x="198" y="27"/>
                  <a:pt x="205" y="26"/>
                  <a:pt x="212" y="26"/>
                </a:cubicBezTo>
                <a:lnTo>
                  <a:pt x="21379" y="26"/>
                </a:lnTo>
                <a:cubicBezTo>
                  <a:pt x="21392" y="26"/>
                  <a:pt x="21404" y="27"/>
                  <a:pt x="21416" y="30"/>
                </a:cubicBezTo>
                <a:cubicBezTo>
                  <a:pt x="21428" y="32"/>
                  <a:pt x="21439" y="36"/>
                  <a:pt x="21450" y="40"/>
                </a:cubicBezTo>
                <a:cubicBezTo>
                  <a:pt x="21462" y="45"/>
                  <a:pt x="21472" y="51"/>
                  <a:pt x="21482" y="57"/>
                </a:cubicBezTo>
                <a:cubicBezTo>
                  <a:pt x="21493" y="64"/>
                  <a:pt x="21502" y="72"/>
                  <a:pt x="21510" y="80"/>
                </a:cubicBezTo>
                <a:cubicBezTo>
                  <a:pt x="21519" y="89"/>
                  <a:pt x="21527" y="98"/>
                  <a:pt x="21533" y="109"/>
                </a:cubicBezTo>
                <a:cubicBezTo>
                  <a:pt x="21540" y="119"/>
                  <a:pt x="21546" y="129"/>
                  <a:pt x="21551" y="141"/>
                </a:cubicBezTo>
                <a:cubicBezTo>
                  <a:pt x="21555" y="152"/>
                  <a:pt x="21559" y="163"/>
                  <a:pt x="21561" y="175"/>
                </a:cubicBezTo>
                <a:cubicBezTo>
                  <a:pt x="21564" y="187"/>
                  <a:pt x="21565" y="199"/>
                  <a:pt x="21565" y="211"/>
                </a:cubicBezTo>
                <a:lnTo>
                  <a:pt x="21565" y="2699"/>
                </a:lnTo>
                <a:lnTo>
                  <a:pt x="106" y="2699"/>
                </a:ln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77" name=""/>
          <p:cNvSpPr txBox="1"/>
          <p:nvPr/>
        </p:nvSpPr>
        <p:spPr>
          <a:xfrm>
            <a:off x="1951560" y="4523400"/>
            <a:ext cx="25146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5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03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8" name=""/>
          <p:cNvSpPr/>
          <p:nvPr/>
        </p:nvSpPr>
        <p:spPr>
          <a:xfrm>
            <a:off x="2857320" y="6724440"/>
            <a:ext cx="47880" cy="47880"/>
          </a:xfrm>
          <a:custGeom>
            <a:avLst/>
            <a:gdLst/>
            <a:ahLst/>
            <a:rect l="0" t="0" r="r" b="b"/>
            <a:pathLst>
              <a:path w="133" h="133">
                <a:moveTo>
                  <a:pt x="133" y="66"/>
                </a:moveTo>
                <a:cubicBezTo>
                  <a:pt x="133" y="75"/>
                  <a:pt x="132" y="83"/>
                  <a:pt x="128" y="92"/>
                </a:cubicBezTo>
                <a:cubicBezTo>
                  <a:pt x="125" y="100"/>
                  <a:pt x="120" y="107"/>
                  <a:pt x="114" y="113"/>
                </a:cubicBezTo>
                <a:cubicBezTo>
                  <a:pt x="108" y="119"/>
                  <a:pt x="101" y="124"/>
                  <a:pt x="92" y="127"/>
                </a:cubicBezTo>
                <a:cubicBezTo>
                  <a:pt x="84" y="132"/>
                  <a:pt x="76" y="133"/>
                  <a:pt x="67" y="133"/>
                </a:cubicBezTo>
                <a:cubicBezTo>
                  <a:pt x="58" y="133"/>
                  <a:pt x="50" y="132"/>
                  <a:pt x="41" y="127"/>
                </a:cubicBezTo>
                <a:cubicBezTo>
                  <a:pt x="33" y="124"/>
                  <a:pt x="26" y="119"/>
                  <a:pt x="19" y="113"/>
                </a:cubicBezTo>
                <a:cubicBezTo>
                  <a:pt x="13" y="107"/>
                  <a:pt x="8" y="100"/>
                  <a:pt x="5" y="92"/>
                </a:cubicBezTo>
                <a:cubicBezTo>
                  <a:pt x="2" y="83"/>
                  <a:pt x="0" y="75"/>
                  <a:pt x="0" y="66"/>
                </a:cubicBezTo>
                <a:cubicBezTo>
                  <a:pt x="0" y="57"/>
                  <a:pt x="2" y="49"/>
                  <a:pt x="5" y="41"/>
                </a:cubicBezTo>
                <a:cubicBezTo>
                  <a:pt x="8" y="33"/>
                  <a:pt x="13" y="26"/>
                  <a:pt x="19" y="19"/>
                </a:cubicBezTo>
                <a:cubicBezTo>
                  <a:pt x="26" y="13"/>
                  <a:pt x="33" y="8"/>
                  <a:pt x="41" y="5"/>
                </a:cubicBezTo>
                <a:cubicBezTo>
                  <a:pt x="50" y="2"/>
                  <a:pt x="58" y="0"/>
                  <a:pt x="67" y="0"/>
                </a:cubicBezTo>
                <a:cubicBezTo>
                  <a:pt x="76" y="0"/>
                  <a:pt x="84" y="2"/>
                  <a:pt x="92" y="5"/>
                </a:cubicBezTo>
                <a:cubicBezTo>
                  <a:pt x="101" y="8"/>
                  <a:pt x="108" y="13"/>
                  <a:pt x="114" y="19"/>
                </a:cubicBezTo>
                <a:cubicBezTo>
                  <a:pt x="120" y="26"/>
                  <a:pt x="125" y="33"/>
                  <a:pt x="128" y="41"/>
                </a:cubicBezTo>
                <a:cubicBezTo>
                  <a:pt x="132" y="49"/>
                  <a:pt x="133" y="57"/>
                  <a:pt x="133" y="66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79" name=""/>
          <p:cNvSpPr txBox="1"/>
          <p:nvPr/>
        </p:nvSpPr>
        <p:spPr>
          <a:xfrm>
            <a:off x="2857320" y="6159960"/>
            <a:ext cx="201168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毕业后：持续迭代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0" name=""/>
          <p:cNvSpPr/>
          <p:nvPr/>
        </p:nvSpPr>
        <p:spPr>
          <a:xfrm>
            <a:off x="1866600" y="5962320"/>
            <a:ext cx="381600" cy="381600"/>
          </a:xfrm>
          <a:custGeom>
            <a:avLst/>
            <a:gdLst/>
            <a:ahLst/>
            <a:rect l="0" t="0" r="r" b="b"/>
            <a:pathLst>
              <a:path w="1060" h="1060">
                <a:moveTo>
                  <a:pt x="1060" y="530"/>
                </a:moveTo>
                <a:cubicBezTo>
                  <a:pt x="1060" y="564"/>
                  <a:pt x="1056" y="599"/>
                  <a:pt x="1049" y="633"/>
                </a:cubicBezTo>
                <a:cubicBezTo>
                  <a:pt x="1043" y="667"/>
                  <a:pt x="1033" y="700"/>
                  <a:pt x="1019" y="732"/>
                </a:cubicBezTo>
                <a:cubicBezTo>
                  <a:pt x="1006" y="764"/>
                  <a:pt x="990" y="795"/>
                  <a:pt x="970" y="824"/>
                </a:cubicBezTo>
                <a:cubicBezTo>
                  <a:pt x="951" y="852"/>
                  <a:pt x="929" y="879"/>
                  <a:pt x="905" y="905"/>
                </a:cubicBezTo>
                <a:cubicBezTo>
                  <a:pt x="880" y="929"/>
                  <a:pt x="853" y="951"/>
                  <a:pt x="824" y="971"/>
                </a:cubicBezTo>
                <a:cubicBezTo>
                  <a:pt x="796" y="990"/>
                  <a:pt x="765" y="1006"/>
                  <a:pt x="733" y="1019"/>
                </a:cubicBezTo>
                <a:cubicBezTo>
                  <a:pt x="701" y="1033"/>
                  <a:pt x="668" y="1043"/>
                  <a:pt x="633" y="1050"/>
                </a:cubicBezTo>
                <a:cubicBezTo>
                  <a:pt x="599" y="1056"/>
                  <a:pt x="564" y="1060"/>
                  <a:pt x="529" y="1060"/>
                </a:cubicBezTo>
                <a:cubicBezTo>
                  <a:pt x="495" y="1060"/>
                  <a:pt x="460" y="1056"/>
                  <a:pt x="426" y="1050"/>
                </a:cubicBezTo>
                <a:cubicBezTo>
                  <a:pt x="392" y="1043"/>
                  <a:pt x="359" y="1033"/>
                  <a:pt x="327" y="1019"/>
                </a:cubicBezTo>
                <a:cubicBezTo>
                  <a:pt x="295" y="1006"/>
                  <a:pt x="264" y="990"/>
                  <a:pt x="236" y="971"/>
                </a:cubicBezTo>
                <a:cubicBezTo>
                  <a:pt x="207" y="951"/>
                  <a:pt x="180" y="929"/>
                  <a:pt x="155" y="905"/>
                </a:cubicBezTo>
                <a:cubicBezTo>
                  <a:pt x="131" y="879"/>
                  <a:pt x="109" y="852"/>
                  <a:pt x="90" y="824"/>
                </a:cubicBezTo>
                <a:cubicBezTo>
                  <a:pt x="70" y="795"/>
                  <a:pt x="54" y="764"/>
                  <a:pt x="41" y="732"/>
                </a:cubicBezTo>
                <a:cubicBezTo>
                  <a:pt x="27" y="700"/>
                  <a:pt x="17" y="667"/>
                  <a:pt x="11" y="633"/>
                </a:cubicBezTo>
                <a:cubicBezTo>
                  <a:pt x="4" y="599"/>
                  <a:pt x="0" y="564"/>
                  <a:pt x="0" y="530"/>
                </a:cubicBezTo>
                <a:cubicBezTo>
                  <a:pt x="0" y="495"/>
                  <a:pt x="4" y="460"/>
                  <a:pt x="11" y="426"/>
                </a:cubicBezTo>
                <a:cubicBezTo>
                  <a:pt x="17" y="392"/>
                  <a:pt x="27" y="359"/>
                  <a:pt x="41" y="327"/>
                </a:cubicBezTo>
                <a:cubicBezTo>
                  <a:pt x="54" y="295"/>
                  <a:pt x="70" y="264"/>
                  <a:pt x="90" y="236"/>
                </a:cubicBezTo>
                <a:cubicBezTo>
                  <a:pt x="109" y="207"/>
                  <a:pt x="131" y="180"/>
                  <a:pt x="155" y="155"/>
                </a:cubicBezTo>
                <a:cubicBezTo>
                  <a:pt x="180" y="131"/>
                  <a:pt x="207" y="109"/>
                  <a:pt x="236" y="90"/>
                </a:cubicBezTo>
                <a:cubicBezTo>
                  <a:pt x="264" y="70"/>
                  <a:pt x="295" y="54"/>
                  <a:pt x="327" y="41"/>
                </a:cubicBezTo>
                <a:cubicBezTo>
                  <a:pt x="359" y="27"/>
                  <a:pt x="392" y="17"/>
                  <a:pt x="426" y="11"/>
                </a:cubicBezTo>
                <a:cubicBezTo>
                  <a:pt x="460" y="4"/>
                  <a:pt x="495" y="0"/>
                  <a:pt x="529" y="0"/>
                </a:cubicBezTo>
                <a:cubicBezTo>
                  <a:pt x="564" y="0"/>
                  <a:pt x="599" y="4"/>
                  <a:pt x="633" y="11"/>
                </a:cubicBezTo>
                <a:cubicBezTo>
                  <a:pt x="668" y="17"/>
                  <a:pt x="701" y="27"/>
                  <a:pt x="733" y="41"/>
                </a:cubicBezTo>
                <a:cubicBezTo>
                  <a:pt x="765" y="54"/>
                  <a:pt x="796" y="70"/>
                  <a:pt x="824" y="90"/>
                </a:cubicBezTo>
                <a:cubicBezTo>
                  <a:pt x="853" y="109"/>
                  <a:pt x="880" y="131"/>
                  <a:pt x="905" y="155"/>
                </a:cubicBezTo>
                <a:cubicBezTo>
                  <a:pt x="929" y="180"/>
                  <a:pt x="951" y="207"/>
                  <a:pt x="970" y="236"/>
                </a:cubicBezTo>
                <a:cubicBezTo>
                  <a:pt x="990" y="264"/>
                  <a:pt x="1006" y="295"/>
                  <a:pt x="1019" y="327"/>
                </a:cubicBezTo>
                <a:cubicBezTo>
                  <a:pt x="1033" y="359"/>
                  <a:pt x="1043" y="392"/>
                  <a:pt x="1049" y="426"/>
                </a:cubicBezTo>
                <a:cubicBezTo>
                  <a:pt x="1056" y="460"/>
                  <a:pt x="1060" y="495"/>
                  <a:pt x="1060" y="530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81" name=""/>
          <p:cNvSpPr txBox="1"/>
          <p:nvPr/>
        </p:nvSpPr>
        <p:spPr>
          <a:xfrm>
            <a:off x="3067200" y="6649920"/>
            <a:ext cx="23469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每半年复盘目标，关注行业动态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2" name=""/>
          <p:cNvSpPr txBox="1"/>
          <p:nvPr/>
        </p:nvSpPr>
        <p:spPr>
          <a:xfrm>
            <a:off x="1951560" y="6047280"/>
            <a:ext cx="25146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500" strike="noStrike" u="none" i="0">
                <a:solidFill>
                  <a:srgbClr val="ffffff"/>
                </a:solidFill>
                <a:effectLst/>
                <a:uFillTx/>
                <a:latin typeface="Noto Sans SC"/>
                <a:ea typeface="Noto Sans SC"/>
              </a:rPr>
              <a:t>04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84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5" name=""/>
          <p:cNvSpPr/>
          <p:nvPr/>
        </p:nvSpPr>
        <p:spPr>
          <a:xfrm>
            <a:off x="0" y="0"/>
            <a:ext cx="1828800" cy="1828800"/>
          </a:xfrm>
          <a:custGeom>
            <a:avLst/>
            <a:gdLst/>
            <a:ahLst/>
            <a:rect l="0" t="0" r="r" b="b"/>
            <a:pathLst>
              <a:path w="5080" h="5080">
                <a:moveTo>
                  <a:pt x="0" y="5080"/>
                </a:moveTo>
                <a:lnTo>
                  <a:pt x="0" y="0"/>
                </a:lnTo>
                <a:lnTo>
                  <a:pt x="5080" y="0"/>
                </a:lnTo>
                <a:cubicBezTo>
                  <a:pt x="5080" y="83"/>
                  <a:pt x="5078" y="166"/>
                  <a:pt x="5074" y="249"/>
                </a:cubicBezTo>
                <a:cubicBezTo>
                  <a:pt x="5070" y="332"/>
                  <a:pt x="5064" y="415"/>
                  <a:pt x="5056" y="497"/>
                </a:cubicBezTo>
                <a:cubicBezTo>
                  <a:pt x="5048" y="580"/>
                  <a:pt x="5038" y="663"/>
                  <a:pt x="5026" y="745"/>
                </a:cubicBezTo>
                <a:cubicBezTo>
                  <a:pt x="5013" y="827"/>
                  <a:pt x="4999" y="909"/>
                  <a:pt x="4983" y="991"/>
                </a:cubicBezTo>
                <a:cubicBezTo>
                  <a:pt x="4967" y="1072"/>
                  <a:pt x="4948" y="1153"/>
                  <a:pt x="4928" y="1234"/>
                </a:cubicBezTo>
                <a:cubicBezTo>
                  <a:pt x="4908" y="1314"/>
                  <a:pt x="4886" y="1395"/>
                  <a:pt x="4862" y="1474"/>
                </a:cubicBezTo>
                <a:cubicBezTo>
                  <a:pt x="4838" y="1554"/>
                  <a:pt x="4812" y="1633"/>
                  <a:pt x="4784" y="1711"/>
                </a:cubicBezTo>
                <a:cubicBezTo>
                  <a:pt x="4756" y="1789"/>
                  <a:pt x="4726" y="1867"/>
                  <a:pt x="4694" y="1944"/>
                </a:cubicBezTo>
                <a:cubicBezTo>
                  <a:pt x="4662" y="2020"/>
                  <a:pt x="4628" y="2096"/>
                  <a:pt x="4593" y="2171"/>
                </a:cubicBezTo>
                <a:cubicBezTo>
                  <a:pt x="4557" y="2247"/>
                  <a:pt x="4520" y="2321"/>
                  <a:pt x="4481" y="2394"/>
                </a:cubicBezTo>
                <a:cubicBezTo>
                  <a:pt x="4441" y="2468"/>
                  <a:pt x="4401" y="2541"/>
                  <a:pt x="4358" y="2612"/>
                </a:cubicBezTo>
                <a:cubicBezTo>
                  <a:pt x="4315" y="2683"/>
                  <a:pt x="4271" y="2754"/>
                  <a:pt x="4224" y="2823"/>
                </a:cubicBezTo>
                <a:cubicBezTo>
                  <a:pt x="4178" y="2892"/>
                  <a:pt x="4130" y="2960"/>
                  <a:pt x="4081" y="3027"/>
                </a:cubicBezTo>
                <a:cubicBezTo>
                  <a:pt x="4031" y="3093"/>
                  <a:pt x="3980" y="3159"/>
                  <a:pt x="3927" y="3223"/>
                </a:cubicBezTo>
                <a:cubicBezTo>
                  <a:pt x="3875" y="3287"/>
                  <a:pt x="3820" y="3350"/>
                  <a:pt x="3765" y="3412"/>
                </a:cubicBezTo>
                <a:cubicBezTo>
                  <a:pt x="3709" y="3474"/>
                  <a:pt x="3651" y="3534"/>
                  <a:pt x="3593" y="3593"/>
                </a:cubicBezTo>
                <a:cubicBezTo>
                  <a:pt x="3534" y="3651"/>
                  <a:pt x="3474" y="3709"/>
                  <a:pt x="3412" y="3765"/>
                </a:cubicBezTo>
                <a:cubicBezTo>
                  <a:pt x="3350" y="3820"/>
                  <a:pt x="3287" y="3875"/>
                  <a:pt x="3223" y="3927"/>
                </a:cubicBezTo>
                <a:cubicBezTo>
                  <a:pt x="3159" y="3980"/>
                  <a:pt x="3093" y="4031"/>
                  <a:pt x="3027" y="4081"/>
                </a:cubicBezTo>
                <a:cubicBezTo>
                  <a:pt x="2960" y="4130"/>
                  <a:pt x="2892" y="4178"/>
                  <a:pt x="2823" y="4224"/>
                </a:cubicBezTo>
                <a:cubicBezTo>
                  <a:pt x="2754" y="4271"/>
                  <a:pt x="2683" y="4315"/>
                  <a:pt x="2612" y="4358"/>
                </a:cubicBezTo>
                <a:cubicBezTo>
                  <a:pt x="2541" y="4401"/>
                  <a:pt x="2468" y="4441"/>
                  <a:pt x="2394" y="4481"/>
                </a:cubicBezTo>
                <a:cubicBezTo>
                  <a:pt x="2321" y="4520"/>
                  <a:pt x="2247" y="4557"/>
                  <a:pt x="2171" y="4593"/>
                </a:cubicBezTo>
                <a:cubicBezTo>
                  <a:pt x="2096" y="4628"/>
                  <a:pt x="2020" y="4662"/>
                  <a:pt x="1944" y="4694"/>
                </a:cubicBezTo>
                <a:cubicBezTo>
                  <a:pt x="1867" y="4726"/>
                  <a:pt x="1789" y="4756"/>
                  <a:pt x="1711" y="4784"/>
                </a:cubicBezTo>
                <a:cubicBezTo>
                  <a:pt x="1633" y="4812"/>
                  <a:pt x="1554" y="4838"/>
                  <a:pt x="1474" y="4862"/>
                </a:cubicBezTo>
                <a:cubicBezTo>
                  <a:pt x="1395" y="4886"/>
                  <a:pt x="1314" y="4908"/>
                  <a:pt x="1234" y="4928"/>
                </a:cubicBezTo>
                <a:cubicBezTo>
                  <a:pt x="1153" y="4948"/>
                  <a:pt x="1072" y="4967"/>
                  <a:pt x="991" y="4983"/>
                </a:cubicBezTo>
                <a:cubicBezTo>
                  <a:pt x="909" y="4999"/>
                  <a:pt x="827" y="5013"/>
                  <a:pt x="745" y="5026"/>
                </a:cubicBezTo>
                <a:cubicBezTo>
                  <a:pt x="663" y="5038"/>
                  <a:pt x="580" y="5048"/>
                  <a:pt x="497" y="5056"/>
                </a:cubicBezTo>
                <a:cubicBezTo>
                  <a:pt x="415" y="5064"/>
                  <a:pt x="332" y="5070"/>
                  <a:pt x="249" y="5074"/>
                </a:cubicBezTo>
                <a:cubicBezTo>
                  <a:pt x="166" y="5078"/>
                  <a:pt x="83" y="5080"/>
                  <a:pt x="0" y="5080"/>
                </a:cubicBezTo>
                <a:close/>
              </a:path>
            </a:pathLst>
          </a:custGeom>
          <a:solidFill>
            <a:srgbClr val="007bff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86" name=""/>
          <p:cNvSpPr/>
          <p:nvPr/>
        </p:nvSpPr>
        <p:spPr>
          <a:xfrm>
            <a:off x="9753480" y="4419360"/>
            <a:ext cx="2438640" cy="2438640"/>
          </a:xfrm>
          <a:custGeom>
            <a:avLst/>
            <a:gdLst/>
            <a:ahLst/>
            <a:rect l="0" t="0" r="r" b="b"/>
            <a:pathLst>
              <a:path w="6774" h="6774">
                <a:moveTo>
                  <a:pt x="0" y="6774"/>
                </a:moveTo>
                <a:cubicBezTo>
                  <a:pt x="0" y="6664"/>
                  <a:pt x="3" y="6553"/>
                  <a:pt x="8" y="6442"/>
                </a:cubicBezTo>
                <a:cubicBezTo>
                  <a:pt x="13" y="6331"/>
                  <a:pt x="22" y="6221"/>
                  <a:pt x="32" y="6111"/>
                </a:cubicBezTo>
                <a:cubicBezTo>
                  <a:pt x="43" y="6000"/>
                  <a:pt x="57" y="5890"/>
                  <a:pt x="73" y="5781"/>
                </a:cubicBezTo>
                <a:cubicBezTo>
                  <a:pt x="89" y="5671"/>
                  <a:pt x="108" y="5562"/>
                  <a:pt x="130" y="5453"/>
                </a:cubicBezTo>
                <a:cubicBezTo>
                  <a:pt x="152" y="5344"/>
                  <a:pt x="176" y="5236"/>
                  <a:pt x="203" y="5129"/>
                </a:cubicBezTo>
                <a:cubicBezTo>
                  <a:pt x="230" y="5021"/>
                  <a:pt x="259" y="4914"/>
                  <a:pt x="291" y="4808"/>
                </a:cubicBezTo>
                <a:cubicBezTo>
                  <a:pt x="324" y="4702"/>
                  <a:pt x="358" y="4596"/>
                  <a:pt x="396" y="4492"/>
                </a:cubicBezTo>
                <a:cubicBezTo>
                  <a:pt x="433" y="4387"/>
                  <a:pt x="473" y="4284"/>
                  <a:pt x="515" y="4181"/>
                </a:cubicBezTo>
                <a:cubicBezTo>
                  <a:pt x="558" y="4079"/>
                  <a:pt x="603" y="3978"/>
                  <a:pt x="650" y="3878"/>
                </a:cubicBezTo>
                <a:cubicBezTo>
                  <a:pt x="698" y="3777"/>
                  <a:pt x="747" y="3678"/>
                  <a:pt x="800" y="3581"/>
                </a:cubicBezTo>
                <a:cubicBezTo>
                  <a:pt x="852" y="3483"/>
                  <a:pt x="906" y="3386"/>
                  <a:pt x="963" y="3291"/>
                </a:cubicBezTo>
                <a:cubicBezTo>
                  <a:pt x="1020" y="3196"/>
                  <a:pt x="1080" y="3103"/>
                  <a:pt x="1141" y="3010"/>
                </a:cubicBezTo>
                <a:cubicBezTo>
                  <a:pt x="1203" y="2918"/>
                  <a:pt x="1267" y="2828"/>
                  <a:pt x="1333" y="2739"/>
                </a:cubicBezTo>
                <a:cubicBezTo>
                  <a:pt x="1399" y="2650"/>
                  <a:pt x="1467" y="2562"/>
                  <a:pt x="1537" y="2477"/>
                </a:cubicBezTo>
                <a:cubicBezTo>
                  <a:pt x="1608" y="2391"/>
                  <a:pt x="1680" y="2307"/>
                  <a:pt x="1754" y="2225"/>
                </a:cubicBezTo>
                <a:cubicBezTo>
                  <a:pt x="1829" y="2143"/>
                  <a:pt x="1905" y="2062"/>
                  <a:pt x="1984" y="1984"/>
                </a:cubicBezTo>
                <a:cubicBezTo>
                  <a:pt x="2062" y="1906"/>
                  <a:pt x="2142" y="1829"/>
                  <a:pt x="2224" y="1755"/>
                </a:cubicBezTo>
                <a:cubicBezTo>
                  <a:pt x="2307" y="1680"/>
                  <a:pt x="2391" y="1608"/>
                  <a:pt x="2476" y="1538"/>
                </a:cubicBezTo>
                <a:cubicBezTo>
                  <a:pt x="2562" y="1467"/>
                  <a:pt x="2649" y="1399"/>
                  <a:pt x="2738" y="1333"/>
                </a:cubicBezTo>
                <a:cubicBezTo>
                  <a:pt x="2827" y="1267"/>
                  <a:pt x="2918" y="1203"/>
                  <a:pt x="3010" y="1142"/>
                </a:cubicBezTo>
                <a:cubicBezTo>
                  <a:pt x="3102" y="1080"/>
                  <a:pt x="3196" y="1021"/>
                  <a:pt x="3291" y="964"/>
                </a:cubicBezTo>
                <a:cubicBezTo>
                  <a:pt x="3387" y="907"/>
                  <a:pt x="3483" y="852"/>
                  <a:pt x="3581" y="800"/>
                </a:cubicBezTo>
                <a:cubicBezTo>
                  <a:pt x="3679" y="748"/>
                  <a:pt x="3778" y="698"/>
                  <a:pt x="3878" y="650"/>
                </a:cubicBezTo>
                <a:cubicBezTo>
                  <a:pt x="3978" y="603"/>
                  <a:pt x="4080" y="558"/>
                  <a:pt x="4182" y="516"/>
                </a:cubicBezTo>
                <a:cubicBezTo>
                  <a:pt x="4285" y="473"/>
                  <a:pt x="4388" y="433"/>
                  <a:pt x="4492" y="396"/>
                </a:cubicBezTo>
                <a:cubicBezTo>
                  <a:pt x="4597" y="359"/>
                  <a:pt x="4702" y="324"/>
                  <a:pt x="4808" y="292"/>
                </a:cubicBezTo>
                <a:cubicBezTo>
                  <a:pt x="4914" y="260"/>
                  <a:pt x="5021" y="230"/>
                  <a:pt x="5128" y="203"/>
                </a:cubicBezTo>
                <a:cubicBezTo>
                  <a:pt x="5236" y="176"/>
                  <a:pt x="5344" y="152"/>
                  <a:pt x="5453" y="130"/>
                </a:cubicBezTo>
                <a:cubicBezTo>
                  <a:pt x="5561" y="109"/>
                  <a:pt x="5671" y="90"/>
                  <a:pt x="5780" y="73"/>
                </a:cubicBezTo>
                <a:cubicBezTo>
                  <a:pt x="5890" y="57"/>
                  <a:pt x="6000" y="44"/>
                  <a:pt x="6110" y="33"/>
                </a:cubicBezTo>
                <a:cubicBezTo>
                  <a:pt x="6221" y="22"/>
                  <a:pt x="6331" y="14"/>
                  <a:pt x="6442" y="8"/>
                </a:cubicBezTo>
                <a:cubicBezTo>
                  <a:pt x="6553" y="3"/>
                  <a:pt x="6663" y="0"/>
                  <a:pt x="6774" y="0"/>
                </a:cubicBezTo>
                <a:lnTo>
                  <a:pt x="6774" y="6774"/>
                </a:lnTo>
                <a:lnTo>
                  <a:pt x="0" y="6774"/>
                </a:lnTo>
                <a:close/>
              </a:path>
            </a:pathLst>
          </a:custGeom>
          <a:solidFill>
            <a:srgbClr val="ffc107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7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88" name=""/>
          <p:cNvSpPr txBox="1"/>
          <p:nvPr/>
        </p:nvSpPr>
        <p:spPr>
          <a:xfrm>
            <a:off x="609480" y="675000"/>
            <a:ext cx="507111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资源工具：职业规划辅助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9" name=""/>
          <p:cNvSpPr/>
          <p:nvPr/>
        </p:nvSpPr>
        <p:spPr>
          <a:xfrm>
            <a:off x="628560" y="2476440"/>
            <a:ext cx="10954080" cy="609840"/>
          </a:xfrm>
          <a:custGeom>
            <a:avLst/>
            <a:gdLst/>
            <a:ahLst/>
            <a:rect l="0" t="0" r="r" b="b"/>
            <a:pathLst>
              <a:path w="30428" h="1694">
                <a:moveTo>
                  <a:pt x="0" y="1482"/>
                </a:moveTo>
                <a:lnTo>
                  <a:pt x="0" y="211"/>
                </a:lnTo>
                <a:cubicBezTo>
                  <a:pt x="0" y="197"/>
                  <a:pt x="1" y="184"/>
                  <a:pt x="3" y="170"/>
                </a:cubicBezTo>
                <a:cubicBezTo>
                  <a:pt x="5" y="156"/>
                  <a:pt x="8" y="143"/>
                  <a:pt x="12" y="130"/>
                </a:cubicBezTo>
                <a:cubicBezTo>
                  <a:pt x="16" y="117"/>
                  <a:pt x="21" y="105"/>
                  <a:pt x="27" y="94"/>
                </a:cubicBezTo>
                <a:cubicBezTo>
                  <a:pt x="32" y="82"/>
                  <a:pt x="39" y="71"/>
                  <a:pt x="46" y="62"/>
                </a:cubicBezTo>
                <a:cubicBezTo>
                  <a:pt x="54" y="52"/>
                  <a:pt x="62" y="43"/>
                  <a:pt x="70" y="35"/>
                </a:cubicBezTo>
                <a:cubicBezTo>
                  <a:pt x="79" y="28"/>
                  <a:pt x="88" y="21"/>
                  <a:pt x="98" y="16"/>
                </a:cubicBezTo>
                <a:cubicBezTo>
                  <a:pt x="107" y="10"/>
                  <a:pt x="117" y="6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30216" y="0"/>
                </a:lnTo>
                <a:cubicBezTo>
                  <a:pt x="30230" y="0"/>
                  <a:pt x="30244" y="1"/>
                  <a:pt x="30257" y="4"/>
                </a:cubicBezTo>
                <a:cubicBezTo>
                  <a:pt x="30271" y="6"/>
                  <a:pt x="30284" y="10"/>
                  <a:pt x="30297" y="16"/>
                </a:cubicBezTo>
                <a:cubicBezTo>
                  <a:pt x="30310" y="21"/>
                  <a:pt x="30322" y="28"/>
                  <a:pt x="30334" y="35"/>
                </a:cubicBezTo>
                <a:cubicBezTo>
                  <a:pt x="30345" y="43"/>
                  <a:pt x="30356" y="52"/>
                  <a:pt x="30366" y="62"/>
                </a:cubicBezTo>
                <a:cubicBezTo>
                  <a:pt x="30376" y="71"/>
                  <a:pt x="30384" y="82"/>
                  <a:pt x="30392" y="94"/>
                </a:cubicBezTo>
                <a:cubicBezTo>
                  <a:pt x="30400" y="105"/>
                  <a:pt x="30406" y="117"/>
                  <a:pt x="30412" y="130"/>
                </a:cubicBezTo>
                <a:cubicBezTo>
                  <a:pt x="30417" y="143"/>
                  <a:pt x="30421" y="156"/>
                  <a:pt x="30424" y="170"/>
                </a:cubicBezTo>
                <a:cubicBezTo>
                  <a:pt x="30426" y="184"/>
                  <a:pt x="30428" y="197"/>
                  <a:pt x="30428" y="211"/>
                </a:cubicBezTo>
                <a:lnTo>
                  <a:pt x="30428" y="1482"/>
                </a:lnTo>
                <a:cubicBezTo>
                  <a:pt x="30428" y="1496"/>
                  <a:pt x="30426" y="1510"/>
                  <a:pt x="30424" y="1524"/>
                </a:cubicBezTo>
                <a:cubicBezTo>
                  <a:pt x="30421" y="1537"/>
                  <a:pt x="30417" y="1550"/>
                  <a:pt x="30412" y="1563"/>
                </a:cubicBezTo>
                <a:cubicBezTo>
                  <a:pt x="30406" y="1576"/>
                  <a:pt x="30400" y="1588"/>
                  <a:pt x="30392" y="1600"/>
                </a:cubicBezTo>
                <a:cubicBezTo>
                  <a:pt x="30384" y="1611"/>
                  <a:pt x="30376" y="1622"/>
                  <a:pt x="30366" y="1632"/>
                </a:cubicBezTo>
                <a:cubicBezTo>
                  <a:pt x="30356" y="1642"/>
                  <a:pt x="30345" y="1651"/>
                  <a:pt x="30334" y="1658"/>
                </a:cubicBezTo>
                <a:cubicBezTo>
                  <a:pt x="30322" y="1666"/>
                  <a:pt x="30310" y="1673"/>
                  <a:pt x="30297" y="1678"/>
                </a:cubicBezTo>
                <a:cubicBezTo>
                  <a:pt x="30284" y="1683"/>
                  <a:pt x="30271" y="1687"/>
                  <a:pt x="30257" y="1690"/>
                </a:cubicBezTo>
                <a:cubicBezTo>
                  <a:pt x="30244" y="1693"/>
                  <a:pt x="30230" y="1694"/>
                  <a:pt x="30216" y="1694"/>
                </a:cubicBezTo>
                <a:lnTo>
                  <a:pt x="158" y="1694"/>
                </a:lnTo>
                <a:cubicBezTo>
                  <a:pt x="148" y="1694"/>
                  <a:pt x="138" y="1693"/>
                  <a:pt x="128" y="1690"/>
                </a:cubicBezTo>
                <a:cubicBezTo>
                  <a:pt x="117" y="1687"/>
                  <a:pt x="107" y="1683"/>
                  <a:pt x="98" y="1678"/>
                </a:cubicBezTo>
                <a:cubicBezTo>
                  <a:pt x="88" y="1673"/>
                  <a:pt x="79" y="1666"/>
                  <a:pt x="70" y="1658"/>
                </a:cubicBezTo>
                <a:cubicBezTo>
                  <a:pt x="62" y="1651"/>
                  <a:pt x="54" y="1642"/>
                  <a:pt x="46" y="1632"/>
                </a:cubicBezTo>
                <a:cubicBezTo>
                  <a:pt x="39" y="1622"/>
                  <a:pt x="32" y="1611"/>
                  <a:pt x="27" y="1600"/>
                </a:cubicBezTo>
                <a:cubicBezTo>
                  <a:pt x="21" y="1588"/>
                  <a:pt x="16" y="1576"/>
                  <a:pt x="12" y="1563"/>
                </a:cubicBezTo>
                <a:cubicBezTo>
                  <a:pt x="8" y="1550"/>
                  <a:pt x="5" y="1537"/>
                  <a:pt x="3" y="1524"/>
                </a:cubicBezTo>
                <a:cubicBezTo>
                  <a:pt x="1" y="1510"/>
                  <a:pt x="0" y="1496"/>
                  <a:pt x="0" y="1482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0" name=""/>
          <p:cNvSpPr/>
          <p:nvPr/>
        </p:nvSpPr>
        <p:spPr>
          <a:xfrm>
            <a:off x="609480" y="2476440"/>
            <a:ext cx="76320" cy="609840"/>
          </a:xfrm>
          <a:custGeom>
            <a:avLst/>
            <a:gdLst/>
            <a:ahLst/>
            <a:rect l="0" t="0" r="r" b="b"/>
            <a:pathLst>
              <a:path w="212" h="1694">
                <a:moveTo>
                  <a:pt x="0" y="0"/>
                </a:moveTo>
                <a:lnTo>
                  <a:pt x="212" y="0"/>
                </a:lnTo>
                <a:lnTo>
                  <a:pt x="212" y="1694"/>
                </a:lnTo>
                <a:lnTo>
                  <a:pt x="0" y="1694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91" name=""/>
          <p:cNvSpPr txBox="1"/>
          <p:nvPr/>
        </p:nvSpPr>
        <p:spPr>
          <a:xfrm>
            <a:off x="609480" y="1788120"/>
            <a:ext cx="276606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8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提升规划效率的工具包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2" name=""/>
          <p:cNvSpPr txBox="1"/>
          <p:nvPr/>
        </p:nvSpPr>
        <p:spPr>
          <a:xfrm>
            <a:off x="1257120" y="265896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测评工具：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3" name=""/>
          <p:cNvSpPr txBox="1"/>
          <p:nvPr/>
        </p:nvSpPr>
        <p:spPr>
          <a:xfrm>
            <a:off x="2019600" y="26625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>
                <a:solidFill>
                  <a:srgbClr val="1a202c"/>
                </a:solidFill>
                <a:effectLst/>
                <a:uFillTx/>
                <a:latin typeface="Arial"/>
                <a:ea typeface="Arial"/>
              </a:rPr>
              <a:t> 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4" name=""/>
          <p:cNvSpPr txBox="1"/>
          <p:nvPr/>
        </p:nvSpPr>
        <p:spPr>
          <a:xfrm>
            <a:off x="2061720" y="265896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霍兰德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5" name=""/>
          <p:cNvSpPr txBox="1"/>
          <p:nvPr/>
        </p:nvSpPr>
        <p:spPr>
          <a:xfrm>
            <a:off x="2518920" y="2662560"/>
            <a:ext cx="5680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RIASEC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6" name=""/>
          <p:cNvSpPr txBox="1"/>
          <p:nvPr/>
        </p:nvSpPr>
        <p:spPr>
          <a:xfrm>
            <a:off x="3086640" y="2658960"/>
            <a:ext cx="151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7" name=""/>
          <p:cNvSpPr txBox="1"/>
          <p:nvPr/>
        </p:nvSpPr>
        <p:spPr>
          <a:xfrm>
            <a:off x="3238920" y="2662560"/>
            <a:ext cx="3657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MBTI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8" name=""/>
          <p:cNvSpPr txBox="1"/>
          <p:nvPr/>
        </p:nvSpPr>
        <p:spPr>
          <a:xfrm>
            <a:off x="3602880" y="2658960"/>
            <a:ext cx="151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9" name=""/>
          <p:cNvSpPr txBox="1"/>
          <p:nvPr/>
        </p:nvSpPr>
        <p:spPr>
          <a:xfrm>
            <a:off x="3755160" y="2662560"/>
            <a:ext cx="2743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T12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0" name=""/>
          <p:cNvSpPr/>
          <p:nvPr/>
        </p:nvSpPr>
        <p:spPr>
          <a:xfrm>
            <a:off x="628560" y="3238200"/>
            <a:ext cx="10954080" cy="610200"/>
          </a:xfrm>
          <a:custGeom>
            <a:avLst/>
            <a:gdLst/>
            <a:ahLst/>
            <a:rect l="0" t="0" r="r" b="b"/>
            <a:pathLst>
              <a:path w="30428" h="1695">
                <a:moveTo>
                  <a:pt x="0" y="1483"/>
                </a:moveTo>
                <a:lnTo>
                  <a:pt x="0" y="212"/>
                </a:lnTo>
                <a:cubicBezTo>
                  <a:pt x="0" y="198"/>
                  <a:pt x="1" y="184"/>
                  <a:pt x="3" y="171"/>
                </a:cubicBezTo>
                <a:cubicBezTo>
                  <a:pt x="5" y="157"/>
                  <a:pt x="8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2" y="83"/>
                  <a:pt x="39" y="72"/>
                  <a:pt x="46" y="62"/>
                </a:cubicBezTo>
                <a:cubicBezTo>
                  <a:pt x="54" y="53"/>
                  <a:pt x="62" y="44"/>
                  <a:pt x="70" y="36"/>
                </a:cubicBezTo>
                <a:cubicBezTo>
                  <a:pt x="79" y="28"/>
                  <a:pt x="88" y="22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2"/>
                  <a:pt x="148" y="0"/>
                  <a:pt x="158" y="0"/>
                </a:cubicBezTo>
                <a:lnTo>
                  <a:pt x="30216" y="0"/>
                </a:lnTo>
                <a:cubicBezTo>
                  <a:pt x="30230" y="0"/>
                  <a:pt x="30244" y="2"/>
                  <a:pt x="30257" y="4"/>
                </a:cubicBezTo>
                <a:cubicBezTo>
                  <a:pt x="30271" y="7"/>
                  <a:pt x="30284" y="11"/>
                  <a:pt x="30297" y="16"/>
                </a:cubicBezTo>
                <a:cubicBezTo>
                  <a:pt x="30310" y="22"/>
                  <a:pt x="30322" y="28"/>
                  <a:pt x="30334" y="36"/>
                </a:cubicBezTo>
                <a:cubicBezTo>
                  <a:pt x="30345" y="44"/>
                  <a:pt x="30356" y="53"/>
                  <a:pt x="30366" y="62"/>
                </a:cubicBezTo>
                <a:cubicBezTo>
                  <a:pt x="30376" y="72"/>
                  <a:pt x="30384" y="83"/>
                  <a:pt x="30392" y="94"/>
                </a:cubicBezTo>
                <a:cubicBezTo>
                  <a:pt x="30400" y="106"/>
                  <a:pt x="30406" y="118"/>
                  <a:pt x="30412" y="131"/>
                </a:cubicBezTo>
                <a:cubicBezTo>
                  <a:pt x="30417" y="144"/>
                  <a:pt x="30421" y="157"/>
                  <a:pt x="30424" y="171"/>
                </a:cubicBezTo>
                <a:cubicBezTo>
                  <a:pt x="30426" y="184"/>
                  <a:pt x="30428" y="198"/>
                  <a:pt x="30428" y="212"/>
                </a:cubicBezTo>
                <a:lnTo>
                  <a:pt x="30428" y="1483"/>
                </a:lnTo>
                <a:cubicBezTo>
                  <a:pt x="30428" y="1497"/>
                  <a:pt x="30426" y="1511"/>
                  <a:pt x="30424" y="1524"/>
                </a:cubicBezTo>
                <a:cubicBezTo>
                  <a:pt x="30421" y="1538"/>
                  <a:pt x="30417" y="1551"/>
                  <a:pt x="30412" y="1564"/>
                </a:cubicBezTo>
                <a:cubicBezTo>
                  <a:pt x="30406" y="1577"/>
                  <a:pt x="30400" y="1589"/>
                  <a:pt x="30392" y="1601"/>
                </a:cubicBezTo>
                <a:cubicBezTo>
                  <a:pt x="30384" y="1612"/>
                  <a:pt x="30376" y="1623"/>
                  <a:pt x="30366" y="1633"/>
                </a:cubicBezTo>
                <a:cubicBezTo>
                  <a:pt x="30356" y="1642"/>
                  <a:pt x="30345" y="1651"/>
                  <a:pt x="30334" y="1659"/>
                </a:cubicBezTo>
                <a:cubicBezTo>
                  <a:pt x="30322" y="1667"/>
                  <a:pt x="30310" y="1673"/>
                  <a:pt x="30297" y="1679"/>
                </a:cubicBezTo>
                <a:cubicBezTo>
                  <a:pt x="30284" y="1684"/>
                  <a:pt x="30271" y="1688"/>
                  <a:pt x="30257" y="1691"/>
                </a:cubicBezTo>
                <a:cubicBezTo>
                  <a:pt x="30244" y="1693"/>
                  <a:pt x="30230" y="1695"/>
                  <a:pt x="30216" y="1695"/>
                </a:cubicBezTo>
                <a:lnTo>
                  <a:pt x="158" y="1695"/>
                </a:lnTo>
                <a:cubicBezTo>
                  <a:pt x="148" y="1695"/>
                  <a:pt x="138" y="1693"/>
                  <a:pt x="128" y="1691"/>
                </a:cubicBezTo>
                <a:cubicBezTo>
                  <a:pt x="117" y="1688"/>
                  <a:pt x="107" y="1684"/>
                  <a:pt x="98" y="1679"/>
                </a:cubicBezTo>
                <a:cubicBezTo>
                  <a:pt x="88" y="1673"/>
                  <a:pt x="79" y="1667"/>
                  <a:pt x="70" y="1659"/>
                </a:cubicBezTo>
                <a:cubicBezTo>
                  <a:pt x="62" y="1651"/>
                  <a:pt x="54" y="1642"/>
                  <a:pt x="46" y="1633"/>
                </a:cubicBezTo>
                <a:cubicBezTo>
                  <a:pt x="39" y="1623"/>
                  <a:pt x="32" y="1612"/>
                  <a:pt x="27" y="1601"/>
                </a:cubicBezTo>
                <a:cubicBezTo>
                  <a:pt x="21" y="1589"/>
                  <a:pt x="16" y="1577"/>
                  <a:pt x="12" y="1564"/>
                </a:cubicBezTo>
                <a:cubicBezTo>
                  <a:pt x="8" y="1551"/>
                  <a:pt x="5" y="1538"/>
                  <a:pt x="3" y="1524"/>
                </a:cubicBezTo>
                <a:cubicBezTo>
                  <a:pt x="1" y="1511"/>
                  <a:pt x="0" y="1497"/>
                  <a:pt x="0" y="14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1" name=""/>
          <p:cNvSpPr/>
          <p:nvPr/>
        </p:nvSpPr>
        <p:spPr>
          <a:xfrm>
            <a:off x="609480" y="3238200"/>
            <a:ext cx="76320" cy="610200"/>
          </a:xfrm>
          <a:custGeom>
            <a:avLst/>
            <a:gdLst/>
            <a:ahLst/>
            <a:rect l="0" t="0" r="r" b="b"/>
            <a:pathLst>
              <a:path w="212" h="1695">
                <a:moveTo>
                  <a:pt x="0" y="0"/>
                </a:moveTo>
                <a:lnTo>
                  <a:pt x="212" y="0"/>
                </a:lnTo>
                <a:lnTo>
                  <a:pt x="212" y="1695"/>
                </a:lnTo>
                <a:lnTo>
                  <a:pt x="0" y="1695"/>
                </a:lnTo>
                <a:lnTo>
                  <a:pt x="0" y="0"/>
                </a:ln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02" name=""/>
          <p:cNvSpPr txBox="1"/>
          <p:nvPr/>
        </p:nvSpPr>
        <p:spPr>
          <a:xfrm>
            <a:off x="4017960" y="265896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测评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3" name=""/>
          <p:cNvSpPr txBox="1"/>
          <p:nvPr/>
        </p:nvSpPr>
        <p:spPr>
          <a:xfrm>
            <a:off x="1257120" y="342108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实习平台：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4" name=""/>
          <p:cNvSpPr txBox="1"/>
          <p:nvPr/>
        </p:nvSpPr>
        <p:spPr>
          <a:xfrm>
            <a:off x="2019600" y="3424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>
                <a:solidFill>
                  <a:srgbClr val="1a202c"/>
                </a:solidFill>
                <a:effectLst/>
                <a:uFillTx/>
                <a:latin typeface="Arial"/>
                <a:ea typeface="Arial"/>
              </a:rPr>
              <a:t> 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5" name=""/>
          <p:cNvSpPr txBox="1"/>
          <p:nvPr/>
        </p:nvSpPr>
        <p:spPr>
          <a:xfrm>
            <a:off x="2061720" y="3421080"/>
            <a:ext cx="2950464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国家大学生就业服务平台、辽宁学联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6" name=""/>
          <p:cNvSpPr txBox="1"/>
          <p:nvPr/>
        </p:nvSpPr>
        <p:spPr>
          <a:xfrm>
            <a:off x="4500360" y="3424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“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7" name=""/>
          <p:cNvSpPr txBox="1"/>
          <p:nvPr/>
        </p:nvSpPr>
        <p:spPr>
          <a:xfrm>
            <a:off x="4551120" y="342108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扬帆计划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8" name=""/>
          <p:cNvSpPr/>
          <p:nvPr/>
        </p:nvSpPr>
        <p:spPr>
          <a:xfrm>
            <a:off x="628560" y="4000320"/>
            <a:ext cx="10954080" cy="609840"/>
          </a:xfrm>
          <a:custGeom>
            <a:avLst/>
            <a:gdLst/>
            <a:ahLst/>
            <a:rect l="0" t="0" r="r" b="b"/>
            <a:pathLst>
              <a:path w="30428" h="1694">
                <a:moveTo>
                  <a:pt x="0" y="1482"/>
                </a:moveTo>
                <a:lnTo>
                  <a:pt x="0" y="212"/>
                </a:lnTo>
                <a:cubicBezTo>
                  <a:pt x="0" y="198"/>
                  <a:pt x="1" y="184"/>
                  <a:pt x="3" y="170"/>
                </a:cubicBezTo>
                <a:cubicBezTo>
                  <a:pt x="5" y="157"/>
                  <a:pt x="8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2" y="83"/>
                  <a:pt x="39" y="72"/>
                  <a:pt x="46" y="62"/>
                </a:cubicBezTo>
                <a:cubicBezTo>
                  <a:pt x="54" y="52"/>
                  <a:pt x="62" y="43"/>
                  <a:pt x="70" y="36"/>
                </a:cubicBezTo>
                <a:cubicBezTo>
                  <a:pt x="79" y="28"/>
                  <a:pt x="88" y="21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30216" y="0"/>
                </a:lnTo>
                <a:cubicBezTo>
                  <a:pt x="30230" y="0"/>
                  <a:pt x="30244" y="1"/>
                  <a:pt x="30257" y="4"/>
                </a:cubicBezTo>
                <a:cubicBezTo>
                  <a:pt x="30271" y="7"/>
                  <a:pt x="30284" y="11"/>
                  <a:pt x="30297" y="16"/>
                </a:cubicBezTo>
                <a:cubicBezTo>
                  <a:pt x="30310" y="21"/>
                  <a:pt x="30322" y="28"/>
                  <a:pt x="30334" y="36"/>
                </a:cubicBezTo>
                <a:cubicBezTo>
                  <a:pt x="30345" y="43"/>
                  <a:pt x="30356" y="52"/>
                  <a:pt x="30366" y="62"/>
                </a:cubicBezTo>
                <a:cubicBezTo>
                  <a:pt x="30376" y="72"/>
                  <a:pt x="30384" y="83"/>
                  <a:pt x="30392" y="94"/>
                </a:cubicBezTo>
                <a:cubicBezTo>
                  <a:pt x="30400" y="106"/>
                  <a:pt x="30406" y="118"/>
                  <a:pt x="30412" y="131"/>
                </a:cubicBezTo>
                <a:cubicBezTo>
                  <a:pt x="30417" y="144"/>
                  <a:pt x="30421" y="157"/>
                  <a:pt x="30424" y="170"/>
                </a:cubicBezTo>
                <a:cubicBezTo>
                  <a:pt x="30426" y="184"/>
                  <a:pt x="30428" y="198"/>
                  <a:pt x="30428" y="212"/>
                </a:cubicBezTo>
                <a:lnTo>
                  <a:pt x="30428" y="1482"/>
                </a:lnTo>
                <a:cubicBezTo>
                  <a:pt x="30428" y="1496"/>
                  <a:pt x="30426" y="1509"/>
                  <a:pt x="30424" y="1523"/>
                </a:cubicBezTo>
                <a:cubicBezTo>
                  <a:pt x="30421" y="1537"/>
                  <a:pt x="30417" y="1550"/>
                  <a:pt x="30412" y="1563"/>
                </a:cubicBezTo>
                <a:cubicBezTo>
                  <a:pt x="30406" y="1576"/>
                  <a:pt x="30400" y="1589"/>
                  <a:pt x="30392" y="1600"/>
                </a:cubicBezTo>
                <a:cubicBezTo>
                  <a:pt x="30384" y="1612"/>
                  <a:pt x="30376" y="1623"/>
                  <a:pt x="30366" y="1632"/>
                </a:cubicBezTo>
                <a:cubicBezTo>
                  <a:pt x="30356" y="1642"/>
                  <a:pt x="30345" y="1651"/>
                  <a:pt x="30334" y="1659"/>
                </a:cubicBezTo>
                <a:cubicBezTo>
                  <a:pt x="30322" y="1666"/>
                  <a:pt x="30310" y="1673"/>
                  <a:pt x="30297" y="1678"/>
                </a:cubicBezTo>
                <a:cubicBezTo>
                  <a:pt x="30284" y="1684"/>
                  <a:pt x="30271" y="1688"/>
                  <a:pt x="30257" y="1690"/>
                </a:cubicBezTo>
                <a:cubicBezTo>
                  <a:pt x="30244" y="1693"/>
                  <a:pt x="30230" y="1694"/>
                  <a:pt x="30216" y="1694"/>
                </a:cubicBezTo>
                <a:lnTo>
                  <a:pt x="158" y="1694"/>
                </a:lnTo>
                <a:cubicBezTo>
                  <a:pt x="148" y="1694"/>
                  <a:pt x="138" y="1693"/>
                  <a:pt x="128" y="1690"/>
                </a:cubicBezTo>
                <a:cubicBezTo>
                  <a:pt x="117" y="1688"/>
                  <a:pt x="107" y="1684"/>
                  <a:pt x="98" y="1678"/>
                </a:cubicBezTo>
                <a:cubicBezTo>
                  <a:pt x="88" y="1673"/>
                  <a:pt x="79" y="1666"/>
                  <a:pt x="70" y="1659"/>
                </a:cubicBezTo>
                <a:cubicBezTo>
                  <a:pt x="62" y="1651"/>
                  <a:pt x="54" y="1642"/>
                  <a:pt x="46" y="1632"/>
                </a:cubicBezTo>
                <a:cubicBezTo>
                  <a:pt x="39" y="1623"/>
                  <a:pt x="32" y="1612"/>
                  <a:pt x="27" y="1600"/>
                </a:cubicBezTo>
                <a:cubicBezTo>
                  <a:pt x="21" y="1589"/>
                  <a:pt x="16" y="1576"/>
                  <a:pt x="12" y="1563"/>
                </a:cubicBezTo>
                <a:cubicBezTo>
                  <a:pt x="8" y="1550"/>
                  <a:pt x="5" y="1537"/>
                  <a:pt x="3" y="1523"/>
                </a:cubicBezTo>
                <a:cubicBezTo>
                  <a:pt x="1" y="1509"/>
                  <a:pt x="0" y="1496"/>
                  <a:pt x="0" y="1482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9" name=""/>
          <p:cNvSpPr/>
          <p:nvPr/>
        </p:nvSpPr>
        <p:spPr>
          <a:xfrm>
            <a:off x="609480" y="4000320"/>
            <a:ext cx="76320" cy="609840"/>
          </a:xfrm>
          <a:custGeom>
            <a:avLst/>
            <a:gdLst/>
            <a:ahLst/>
            <a:rect l="0" t="0" r="r" b="b"/>
            <a:pathLst>
              <a:path w="212" h="1694">
                <a:moveTo>
                  <a:pt x="0" y="0"/>
                </a:moveTo>
                <a:lnTo>
                  <a:pt x="212" y="0"/>
                </a:lnTo>
                <a:lnTo>
                  <a:pt x="212" y="1694"/>
                </a:lnTo>
                <a:lnTo>
                  <a:pt x="0" y="1694"/>
                </a:lnTo>
                <a:lnTo>
                  <a:pt x="0" y="0"/>
                </a:ln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0" name=""/>
          <p:cNvSpPr txBox="1"/>
          <p:nvPr/>
        </p:nvSpPr>
        <p:spPr>
          <a:xfrm>
            <a:off x="5160600" y="3424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”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1" name=""/>
          <p:cNvSpPr txBox="1"/>
          <p:nvPr/>
        </p:nvSpPr>
        <p:spPr>
          <a:xfrm>
            <a:off x="1257120" y="418284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技能培训：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2" name=""/>
          <p:cNvSpPr txBox="1"/>
          <p:nvPr/>
        </p:nvSpPr>
        <p:spPr>
          <a:xfrm>
            <a:off x="2019600" y="418644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>
                <a:solidFill>
                  <a:srgbClr val="1a202c"/>
                </a:solidFill>
                <a:effectLst/>
                <a:uFillTx/>
                <a:latin typeface="Arial"/>
                <a:ea typeface="Arial"/>
              </a:rPr>
              <a:t> 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3" name=""/>
          <p:cNvSpPr txBox="1"/>
          <p:nvPr/>
        </p:nvSpPr>
        <p:spPr>
          <a:xfrm>
            <a:off x="2061720" y="4182840"/>
            <a:ext cx="21793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沈阳免费技能培训（大数据、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4" name=""/>
          <p:cNvSpPr txBox="1"/>
          <p:nvPr/>
        </p:nvSpPr>
        <p:spPr>
          <a:xfrm>
            <a:off x="4043160" y="418644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AI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5" name=""/>
          <p:cNvSpPr txBox="1"/>
          <p:nvPr/>
        </p:nvSpPr>
        <p:spPr>
          <a:xfrm>
            <a:off x="4187160" y="4182840"/>
            <a:ext cx="6858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训练师）、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6" name=""/>
          <p:cNvSpPr/>
          <p:nvPr/>
        </p:nvSpPr>
        <p:spPr>
          <a:xfrm>
            <a:off x="628560" y="4762440"/>
            <a:ext cx="10954080" cy="609840"/>
          </a:xfrm>
          <a:custGeom>
            <a:avLst/>
            <a:gdLst/>
            <a:ahLst/>
            <a:rect l="0" t="0" r="r" b="b"/>
            <a:pathLst>
              <a:path w="30428" h="1694">
                <a:moveTo>
                  <a:pt x="0" y="1482"/>
                </a:moveTo>
                <a:lnTo>
                  <a:pt x="0" y="211"/>
                </a:lnTo>
                <a:cubicBezTo>
                  <a:pt x="0" y="197"/>
                  <a:pt x="1" y="184"/>
                  <a:pt x="3" y="170"/>
                </a:cubicBezTo>
                <a:cubicBezTo>
                  <a:pt x="5" y="156"/>
                  <a:pt x="8" y="143"/>
                  <a:pt x="12" y="130"/>
                </a:cubicBezTo>
                <a:cubicBezTo>
                  <a:pt x="16" y="117"/>
                  <a:pt x="21" y="105"/>
                  <a:pt x="27" y="94"/>
                </a:cubicBezTo>
                <a:cubicBezTo>
                  <a:pt x="32" y="82"/>
                  <a:pt x="39" y="71"/>
                  <a:pt x="46" y="62"/>
                </a:cubicBezTo>
                <a:cubicBezTo>
                  <a:pt x="54" y="52"/>
                  <a:pt x="62" y="43"/>
                  <a:pt x="70" y="35"/>
                </a:cubicBezTo>
                <a:cubicBezTo>
                  <a:pt x="79" y="28"/>
                  <a:pt x="88" y="21"/>
                  <a:pt x="98" y="16"/>
                </a:cubicBezTo>
                <a:cubicBezTo>
                  <a:pt x="107" y="10"/>
                  <a:pt x="117" y="6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30216" y="0"/>
                </a:lnTo>
                <a:cubicBezTo>
                  <a:pt x="30230" y="0"/>
                  <a:pt x="30244" y="1"/>
                  <a:pt x="30257" y="4"/>
                </a:cubicBezTo>
                <a:cubicBezTo>
                  <a:pt x="30271" y="6"/>
                  <a:pt x="30284" y="10"/>
                  <a:pt x="30297" y="16"/>
                </a:cubicBezTo>
                <a:cubicBezTo>
                  <a:pt x="30310" y="21"/>
                  <a:pt x="30322" y="28"/>
                  <a:pt x="30334" y="35"/>
                </a:cubicBezTo>
                <a:cubicBezTo>
                  <a:pt x="30345" y="43"/>
                  <a:pt x="30356" y="52"/>
                  <a:pt x="30366" y="62"/>
                </a:cubicBezTo>
                <a:cubicBezTo>
                  <a:pt x="30376" y="71"/>
                  <a:pt x="30384" y="82"/>
                  <a:pt x="30392" y="94"/>
                </a:cubicBezTo>
                <a:cubicBezTo>
                  <a:pt x="30400" y="105"/>
                  <a:pt x="30406" y="117"/>
                  <a:pt x="30412" y="130"/>
                </a:cubicBezTo>
                <a:cubicBezTo>
                  <a:pt x="30417" y="143"/>
                  <a:pt x="30421" y="156"/>
                  <a:pt x="30424" y="170"/>
                </a:cubicBezTo>
                <a:cubicBezTo>
                  <a:pt x="30426" y="184"/>
                  <a:pt x="30428" y="197"/>
                  <a:pt x="30428" y="211"/>
                </a:cubicBezTo>
                <a:lnTo>
                  <a:pt x="30428" y="1482"/>
                </a:lnTo>
                <a:cubicBezTo>
                  <a:pt x="30428" y="1496"/>
                  <a:pt x="30426" y="1510"/>
                  <a:pt x="30424" y="1524"/>
                </a:cubicBezTo>
                <a:cubicBezTo>
                  <a:pt x="30421" y="1537"/>
                  <a:pt x="30417" y="1550"/>
                  <a:pt x="30412" y="1563"/>
                </a:cubicBezTo>
                <a:cubicBezTo>
                  <a:pt x="30406" y="1576"/>
                  <a:pt x="30400" y="1588"/>
                  <a:pt x="30392" y="1600"/>
                </a:cubicBezTo>
                <a:cubicBezTo>
                  <a:pt x="30384" y="1611"/>
                  <a:pt x="30376" y="1622"/>
                  <a:pt x="30366" y="1632"/>
                </a:cubicBezTo>
                <a:cubicBezTo>
                  <a:pt x="30356" y="1642"/>
                  <a:pt x="30345" y="1651"/>
                  <a:pt x="30334" y="1658"/>
                </a:cubicBezTo>
                <a:cubicBezTo>
                  <a:pt x="30322" y="1666"/>
                  <a:pt x="30310" y="1673"/>
                  <a:pt x="30297" y="1678"/>
                </a:cubicBezTo>
                <a:cubicBezTo>
                  <a:pt x="30284" y="1683"/>
                  <a:pt x="30271" y="1687"/>
                  <a:pt x="30257" y="1690"/>
                </a:cubicBezTo>
                <a:cubicBezTo>
                  <a:pt x="30244" y="1693"/>
                  <a:pt x="30230" y="1694"/>
                  <a:pt x="30216" y="1694"/>
                </a:cubicBezTo>
                <a:lnTo>
                  <a:pt x="158" y="1694"/>
                </a:lnTo>
                <a:cubicBezTo>
                  <a:pt x="148" y="1694"/>
                  <a:pt x="138" y="1693"/>
                  <a:pt x="128" y="1690"/>
                </a:cubicBezTo>
                <a:cubicBezTo>
                  <a:pt x="117" y="1687"/>
                  <a:pt x="107" y="1683"/>
                  <a:pt x="98" y="1678"/>
                </a:cubicBezTo>
                <a:cubicBezTo>
                  <a:pt x="88" y="1673"/>
                  <a:pt x="79" y="1666"/>
                  <a:pt x="70" y="1658"/>
                </a:cubicBezTo>
                <a:cubicBezTo>
                  <a:pt x="62" y="1651"/>
                  <a:pt x="54" y="1642"/>
                  <a:pt x="46" y="1632"/>
                </a:cubicBezTo>
                <a:cubicBezTo>
                  <a:pt x="39" y="1622"/>
                  <a:pt x="32" y="1611"/>
                  <a:pt x="27" y="1600"/>
                </a:cubicBezTo>
                <a:cubicBezTo>
                  <a:pt x="21" y="1588"/>
                  <a:pt x="16" y="1576"/>
                  <a:pt x="12" y="1563"/>
                </a:cubicBezTo>
                <a:cubicBezTo>
                  <a:pt x="8" y="1550"/>
                  <a:pt x="5" y="1537"/>
                  <a:pt x="3" y="1524"/>
                </a:cubicBezTo>
                <a:cubicBezTo>
                  <a:pt x="1" y="1510"/>
                  <a:pt x="0" y="1496"/>
                  <a:pt x="0" y="1482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7" name=""/>
          <p:cNvSpPr/>
          <p:nvPr/>
        </p:nvSpPr>
        <p:spPr>
          <a:xfrm>
            <a:off x="609480" y="4762440"/>
            <a:ext cx="76320" cy="609840"/>
          </a:xfrm>
          <a:custGeom>
            <a:avLst/>
            <a:gdLst/>
            <a:ahLst/>
            <a:rect l="0" t="0" r="r" b="b"/>
            <a:pathLst>
              <a:path w="212" h="1694">
                <a:moveTo>
                  <a:pt x="0" y="0"/>
                </a:moveTo>
                <a:lnTo>
                  <a:pt x="212" y="0"/>
                </a:lnTo>
                <a:lnTo>
                  <a:pt x="212" y="1694"/>
                </a:lnTo>
                <a:lnTo>
                  <a:pt x="0" y="1694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18" name=""/>
          <p:cNvSpPr txBox="1"/>
          <p:nvPr/>
        </p:nvSpPr>
        <p:spPr>
          <a:xfrm>
            <a:off x="4872960" y="4186440"/>
            <a:ext cx="7315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Coursera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9" name=""/>
          <p:cNvSpPr txBox="1"/>
          <p:nvPr/>
        </p:nvSpPr>
        <p:spPr>
          <a:xfrm>
            <a:off x="1257120" y="494496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求职工具：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0" name=""/>
          <p:cNvSpPr txBox="1"/>
          <p:nvPr/>
        </p:nvSpPr>
        <p:spPr>
          <a:xfrm>
            <a:off x="2019600" y="49485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>
                <a:solidFill>
                  <a:srgbClr val="1a202c"/>
                </a:solidFill>
                <a:effectLst/>
                <a:uFillTx/>
                <a:latin typeface="Arial"/>
                <a:ea typeface="Arial"/>
              </a:rPr>
              <a:t> 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1" name=""/>
          <p:cNvSpPr txBox="1"/>
          <p:nvPr/>
        </p:nvSpPr>
        <p:spPr>
          <a:xfrm>
            <a:off x="2061720" y="4944960"/>
            <a:ext cx="16764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锤子简历、职徒简历、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2" name=""/>
          <p:cNvSpPr/>
          <p:nvPr/>
        </p:nvSpPr>
        <p:spPr>
          <a:xfrm>
            <a:off x="628560" y="5524200"/>
            <a:ext cx="10954080" cy="610200"/>
          </a:xfrm>
          <a:custGeom>
            <a:avLst/>
            <a:gdLst/>
            <a:ahLst/>
            <a:rect l="0" t="0" r="r" b="b"/>
            <a:pathLst>
              <a:path w="30428" h="1695">
                <a:moveTo>
                  <a:pt x="0" y="1483"/>
                </a:moveTo>
                <a:lnTo>
                  <a:pt x="0" y="212"/>
                </a:lnTo>
                <a:cubicBezTo>
                  <a:pt x="0" y="198"/>
                  <a:pt x="1" y="184"/>
                  <a:pt x="3" y="171"/>
                </a:cubicBezTo>
                <a:cubicBezTo>
                  <a:pt x="5" y="157"/>
                  <a:pt x="8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2" y="83"/>
                  <a:pt x="39" y="72"/>
                  <a:pt x="46" y="62"/>
                </a:cubicBezTo>
                <a:cubicBezTo>
                  <a:pt x="54" y="53"/>
                  <a:pt x="62" y="44"/>
                  <a:pt x="70" y="36"/>
                </a:cubicBezTo>
                <a:cubicBezTo>
                  <a:pt x="79" y="28"/>
                  <a:pt x="88" y="22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2"/>
                  <a:pt x="148" y="0"/>
                  <a:pt x="158" y="0"/>
                </a:cubicBezTo>
                <a:lnTo>
                  <a:pt x="30216" y="0"/>
                </a:lnTo>
                <a:cubicBezTo>
                  <a:pt x="30230" y="0"/>
                  <a:pt x="30244" y="2"/>
                  <a:pt x="30257" y="4"/>
                </a:cubicBezTo>
                <a:cubicBezTo>
                  <a:pt x="30271" y="7"/>
                  <a:pt x="30284" y="11"/>
                  <a:pt x="30297" y="16"/>
                </a:cubicBezTo>
                <a:cubicBezTo>
                  <a:pt x="30310" y="22"/>
                  <a:pt x="30322" y="28"/>
                  <a:pt x="30334" y="36"/>
                </a:cubicBezTo>
                <a:cubicBezTo>
                  <a:pt x="30345" y="44"/>
                  <a:pt x="30356" y="53"/>
                  <a:pt x="30366" y="62"/>
                </a:cubicBezTo>
                <a:cubicBezTo>
                  <a:pt x="30376" y="72"/>
                  <a:pt x="30384" y="83"/>
                  <a:pt x="30392" y="94"/>
                </a:cubicBezTo>
                <a:cubicBezTo>
                  <a:pt x="30400" y="106"/>
                  <a:pt x="30406" y="118"/>
                  <a:pt x="30412" y="131"/>
                </a:cubicBezTo>
                <a:cubicBezTo>
                  <a:pt x="30417" y="144"/>
                  <a:pt x="30421" y="157"/>
                  <a:pt x="30424" y="171"/>
                </a:cubicBezTo>
                <a:cubicBezTo>
                  <a:pt x="30426" y="184"/>
                  <a:pt x="30428" y="198"/>
                  <a:pt x="30428" y="212"/>
                </a:cubicBezTo>
                <a:lnTo>
                  <a:pt x="30428" y="1483"/>
                </a:lnTo>
                <a:cubicBezTo>
                  <a:pt x="30428" y="1497"/>
                  <a:pt x="30426" y="1511"/>
                  <a:pt x="30424" y="1524"/>
                </a:cubicBezTo>
                <a:cubicBezTo>
                  <a:pt x="30421" y="1538"/>
                  <a:pt x="30417" y="1551"/>
                  <a:pt x="30412" y="1564"/>
                </a:cubicBezTo>
                <a:cubicBezTo>
                  <a:pt x="30406" y="1577"/>
                  <a:pt x="30400" y="1589"/>
                  <a:pt x="30392" y="1601"/>
                </a:cubicBezTo>
                <a:cubicBezTo>
                  <a:pt x="30384" y="1612"/>
                  <a:pt x="30376" y="1623"/>
                  <a:pt x="30366" y="1633"/>
                </a:cubicBezTo>
                <a:cubicBezTo>
                  <a:pt x="30356" y="1642"/>
                  <a:pt x="30345" y="1651"/>
                  <a:pt x="30334" y="1659"/>
                </a:cubicBezTo>
                <a:cubicBezTo>
                  <a:pt x="30322" y="1667"/>
                  <a:pt x="30310" y="1673"/>
                  <a:pt x="30297" y="1679"/>
                </a:cubicBezTo>
                <a:cubicBezTo>
                  <a:pt x="30284" y="1684"/>
                  <a:pt x="30271" y="1688"/>
                  <a:pt x="30257" y="1691"/>
                </a:cubicBezTo>
                <a:cubicBezTo>
                  <a:pt x="30244" y="1693"/>
                  <a:pt x="30230" y="1695"/>
                  <a:pt x="30216" y="1695"/>
                </a:cubicBezTo>
                <a:lnTo>
                  <a:pt x="158" y="1695"/>
                </a:lnTo>
                <a:cubicBezTo>
                  <a:pt x="148" y="1695"/>
                  <a:pt x="138" y="1693"/>
                  <a:pt x="128" y="1691"/>
                </a:cubicBezTo>
                <a:cubicBezTo>
                  <a:pt x="117" y="1688"/>
                  <a:pt x="107" y="1684"/>
                  <a:pt x="98" y="1679"/>
                </a:cubicBezTo>
                <a:cubicBezTo>
                  <a:pt x="88" y="1673"/>
                  <a:pt x="79" y="1667"/>
                  <a:pt x="70" y="1659"/>
                </a:cubicBezTo>
                <a:cubicBezTo>
                  <a:pt x="62" y="1651"/>
                  <a:pt x="54" y="1642"/>
                  <a:pt x="46" y="1633"/>
                </a:cubicBezTo>
                <a:cubicBezTo>
                  <a:pt x="39" y="1623"/>
                  <a:pt x="32" y="1612"/>
                  <a:pt x="27" y="1601"/>
                </a:cubicBezTo>
                <a:cubicBezTo>
                  <a:pt x="21" y="1589"/>
                  <a:pt x="16" y="1577"/>
                  <a:pt x="12" y="1564"/>
                </a:cubicBezTo>
                <a:cubicBezTo>
                  <a:pt x="8" y="1551"/>
                  <a:pt x="5" y="1538"/>
                  <a:pt x="3" y="1524"/>
                </a:cubicBezTo>
                <a:cubicBezTo>
                  <a:pt x="1" y="1511"/>
                  <a:pt x="0" y="1497"/>
                  <a:pt x="0" y="148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3" name=""/>
          <p:cNvSpPr/>
          <p:nvPr/>
        </p:nvSpPr>
        <p:spPr>
          <a:xfrm>
            <a:off x="609480" y="5524200"/>
            <a:ext cx="76320" cy="610200"/>
          </a:xfrm>
          <a:custGeom>
            <a:avLst/>
            <a:gdLst/>
            <a:ahLst/>
            <a:rect l="0" t="0" r="r" b="b"/>
            <a:pathLst>
              <a:path w="212" h="1695">
                <a:moveTo>
                  <a:pt x="0" y="0"/>
                </a:moveTo>
                <a:lnTo>
                  <a:pt x="212" y="0"/>
                </a:lnTo>
                <a:lnTo>
                  <a:pt x="212" y="1695"/>
                </a:lnTo>
                <a:lnTo>
                  <a:pt x="0" y="1695"/>
                </a:lnTo>
                <a:lnTo>
                  <a:pt x="0" y="0"/>
                </a:ln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24" name=""/>
          <p:cNvSpPr txBox="1"/>
          <p:nvPr/>
        </p:nvSpPr>
        <p:spPr>
          <a:xfrm>
            <a:off x="3585960" y="4948560"/>
            <a:ext cx="4572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Canva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5" name=""/>
          <p:cNvSpPr txBox="1"/>
          <p:nvPr/>
        </p:nvSpPr>
        <p:spPr>
          <a:xfrm>
            <a:off x="1257120" y="570708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咨询资源：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6" name=""/>
          <p:cNvSpPr txBox="1"/>
          <p:nvPr/>
        </p:nvSpPr>
        <p:spPr>
          <a:xfrm>
            <a:off x="2019600" y="5710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>
                <a:solidFill>
                  <a:srgbClr val="1a202c"/>
                </a:solidFill>
                <a:effectLst/>
                <a:uFillTx/>
                <a:latin typeface="Arial"/>
                <a:ea typeface="Arial"/>
              </a:rPr>
              <a:t> 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7" name=""/>
          <p:cNvSpPr txBox="1"/>
          <p:nvPr/>
        </p:nvSpPr>
        <p:spPr>
          <a:xfrm>
            <a:off x="2061720" y="5707080"/>
            <a:ext cx="2028444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高校职业中心（年服务超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8" name=""/>
          <p:cNvSpPr txBox="1"/>
          <p:nvPr/>
        </p:nvSpPr>
        <p:spPr>
          <a:xfrm>
            <a:off x="3738240" y="5710320"/>
            <a:ext cx="3657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6500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9" name=""/>
          <p:cNvSpPr txBox="1"/>
          <p:nvPr/>
        </p:nvSpPr>
        <p:spPr>
          <a:xfrm>
            <a:off x="4077360" y="5707080"/>
            <a:ext cx="2397252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人次）、辅导员职业规划指南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0" name=""/>
          <p:cNvSpPr txBox="1"/>
          <p:nvPr/>
        </p:nvSpPr>
        <p:spPr>
          <a:xfrm>
            <a:off x="825120" y="265068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>
                    <a:alpha val="50000"/>
                  </a:srgbClr>
                </a:solidFill>
                <a:effectLst/>
                <a:uFillTx/>
                <a:latin typeface="Inter, sans-serif"/>
                <a:ea typeface="Inter, sans-serif"/>
              </a:rPr>
              <a:t>01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1" name=""/>
          <p:cNvSpPr txBox="1"/>
          <p:nvPr/>
        </p:nvSpPr>
        <p:spPr>
          <a:xfrm>
            <a:off x="825120" y="341244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28a745">
                    <a:alpha val="50000"/>
                  </a:srgbClr>
                </a:solidFill>
                <a:effectLst/>
                <a:uFillTx/>
                <a:latin typeface="Inter, sans-serif"/>
                <a:ea typeface="Inter, sans-serif"/>
              </a:rPr>
              <a:t>02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2" name=""/>
          <p:cNvSpPr txBox="1"/>
          <p:nvPr/>
        </p:nvSpPr>
        <p:spPr>
          <a:xfrm>
            <a:off x="825120" y="417456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ffc107">
                    <a:alpha val="50000"/>
                  </a:srgbClr>
                </a:solidFill>
                <a:effectLst/>
                <a:uFillTx/>
                <a:latin typeface="Inter, sans-serif"/>
                <a:ea typeface="Inter, sans-serif"/>
              </a:rPr>
              <a:t>03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3" name=""/>
          <p:cNvSpPr txBox="1"/>
          <p:nvPr/>
        </p:nvSpPr>
        <p:spPr>
          <a:xfrm>
            <a:off x="825120" y="493668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>
                    <a:alpha val="50000"/>
                  </a:srgbClr>
                </a:solidFill>
                <a:effectLst/>
                <a:uFillTx/>
                <a:latin typeface="Inter, sans-serif"/>
                <a:ea typeface="Inter, sans-serif"/>
              </a:rPr>
              <a:t>04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4" name=""/>
          <p:cNvSpPr txBox="1"/>
          <p:nvPr/>
        </p:nvSpPr>
        <p:spPr>
          <a:xfrm>
            <a:off x="825120" y="569844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28a745">
                    <a:alpha val="50000"/>
                  </a:srgbClr>
                </a:solidFill>
                <a:effectLst/>
                <a:uFillTx/>
                <a:latin typeface="Inter, sans-serif"/>
                <a:ea typeface="Inter, sans-serif"/>
              </a:rPr>
              <a:t>05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636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7" name=""/>
          <p:cNvSpPr/>
          <p:nvPr/>
        </p:nvSpPr>
        <p:spPr>
          <a:xfrm>
            <a:off x="323640" y="323640"/>
            <a:ext cx="190800" cy="190800"/>
          </a:xfrm>
          <a:custGeom>
            <a:avLst/>
            <a:gdLst/>
            <a:ahLst/>
            <a:rect l="0" t="0" r="r" b="b"/>
            <a:pathLst>
              <a:path w="530" h="530">
                <a:moveTo>
                  <a:pt x="265" y="0"/>
                </a:moveTo>
                <a:lnTo>
                  <a:pt x="0" y="530"/>
                </a:lnTo>
                <a:lnTo>
                  <a:pt x="530" y="530"/>
                </a:lnTo>
                <a:lnTo>
                  <a:pt x="265" y="0"/>
                </a:lnTo>
                <a:close/>
              </a:path>
            </a:pathLst>
          </a:custGeom>
          <a:solidFill>
            <a:srgbClr val="007bff">
              <a:alpha val="2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38" name=""/>
          <p:cNvSpPr/>
          <p:nvPr/>
        </p:nvSpPr>
        <p:spPr>
          <a:xfrm>
            <a:off x="11677320" y="6343560"/>
            <a:ext cx="191160" cy="190800"/>
          </a:xfrm>
          <a:custGeom>
            <a:avLst/>
            <a:gdLst/>
            <a:ahLst/>
            <a:rect l="0" t="0" r="r" b="b"/>
            <a:pathLst>
              <a:path w="531" h="530">
                <a:moveTo>
                  <a:pt x="266" y="530"/>
                </a:moveTo>
                <a:lnTo>
                  <a:pt x="531" y="0"/>
                </a:lnTo>
                <a:lnTo>
                  <a:pt x="0" y="0"/>
                </a:lnTo>
                <a:lnTo>
                  <a:pt x="266" y="530"/>
                </a:lnTo>
                <a:close/>
              </a:path>
            </a:pathLst>
          </a:custGeom>
          <a:solidFill>
            <a:srgbClr val="007bff">
              <a:alpha val="2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39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40" name=""/>
          <p:cNvSpPr txBox="1"/>
          <p:nvPr/>
        </p:nvSpPr>
        <p:spPr>
          <a:xfrm>
            <a:off x="609480" y="675000"/>
            <a:ext cx="184404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互动问答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1" name=""/>
          <p:cNvSpPr txBox="1"/>
          <p:nvPr/>
        </p:nvSpPr>
        <p:spPr>
          <a:xfrm>
            <a:off x="609480" y="1919880"/>
            <a:ext cx="1016640" cy="5122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36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Q&amp;A</a:t>
            </a:r>
            <a:endParaRPr b="0" lang="en-US" sz="36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2" name=""/>
          <p:cNvSpPr txBox="1"/>
          <p:nvPr/>
        </p:nvSpPr>
        <p:spPr>
          <a:xfrm>
            <a:off x="609480" y="2746080"/>
            <a:ext cx="207454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欢迎针对以下话题提问：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3" name=""/>
          <p:cNvSpPr txBox="1"/>
          <p:nvPr/>
        </p:nvSpPr>
        <p:spPr>
          <a:xfrm>
            <a:off x="609480" y="326988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01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4" name=""/>
          <p:cNvSpPr txBox="1"/>
          <p:nvPr/>
        </p:nvSpPr>
        <p:spPr>
          <a:xfrm>
            <a:off x="1016280" y="3241440"/>
            <a:ext cx="169735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自我认知工具的选择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5" name=""/>
          <p:cNvSpPr txBox="1"/>
          <p:nvPr/>
        </p:nvSpPr>
        <p:spPr>
          <a:xfrm>
            <a:off x="609480" y="380304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02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6" name=""/>
          <p:cNvSpPr txBox="1"/>
          <p:nvPr/>
        </p:nvSpPr>
        <p:spPr>
          <a:xfrm>
            <a:off x="1016280" y="3774600"/>
            <a:ext cx="169735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跨专业技能提升路径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7" name=""/>
          <p:cNvSpPr txBox="1"/>
          <p:nvPr/>
        </p:nvSpPr>
        <p:spPr>
          <a:xfrm>
            <a:off x="609480" y="433656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03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8" name=""/>
          <p:cNvSpPr txBox="1"/>
          <p:nvPr/>
        </p:nvSpPr>
        <p:spPr>
          <a:xfrm>
            <a:off x="1016280" y="4308120"/>
            <a:ext cx="150876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实习机会申请技巧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9" name=""/>
          <p:cNvSpPr txBox="1"/>
          <p:nvPr/>
        </p:nvSpPr>
        <p:spPr>
          <a:xfrm>
            <a:off x="609480" y="487008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04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0" name=""/>
          <p:cNvSpPr/>
          <p:nvPr/>
        </p:nvSpPr>
        <p:spPr>
          <a:xfrm>
            <a:off x="623880" y="5533920"/>
            <a:ext cx="5472360" cy="543240"/>
          </a:xfrm>
          <a:custGeom>
            <a:avLst/>
            <a:gdLst/>
            <a:ahLst/>
            <a:rect l="0" t="0" r="r" b="b"/>
            <a:pathLst>
              <a:path w="15201" h="1509">
                <a:moveTo>
                  <a:pt x="0" y="1403"/>
                </a:moveTo>
                <a:lnTo>
                  <a:pt x="0" y="106"/>
                </a:lnTo>
                <a:cubicBezTo>
                  <a:pt x="0" y="92"/>
                  <a:pt x="1" y="78"/>
                  <a:pt x="5" y="65"/>
                </a:cubicBezTo>
                <a:cubicBezTo>
                  <a:pt x="8" y="52"/>
                  <a:pt x="13" y="41"/>
                  <a:pt x="19" y="31"/>
                </a:cubicBezTo>
                <a:cubicBezTo>
                  <a:pt x="25" y="21"/>
                  <a:pt x="32" y="13"/>
                  <a:pt x="40" y="8"/>
                </a:cubicBezTo>
                <a:cubicBezTo>
                  <a:pt x="48" y="2"/>
                  <a:pt x="57" y="0"/>
                  <a:pt x="66" y="0"/>
                </a:cubicBezTo>
                <a:lnTo>
                  <a:pt x="15095" y="0"/>
                </a:lnTo>
                <a:cubicBezTo>
                  <a:pt x="15109" y="0"/>
                  <a:pt x="15123" y="2"/>
                  <a:pt x="15135" y="8"/>
                </a:cubicBezTo>
                <a:cubicBezTo>
                  <a:pt x="15148" y="13"/>
                  <a:pt x="15160" y="21"/>
                  <a:pt x="15170" y="31"/>
                </a:cubicBezTo>
                <a:cubicBezTo>
                  <a:pt x="15180" y="41"/>
                  <a:pt x="15187" y="52"/>
                  <a:pt x="15193" y="65"/>
                </a:cubicBezTo>
                <a:cubicBezTo>
                  <a:pt x="15198" y="78"/>
                  <a:pt x="15201" y="92"/>
                  <a:pt x="15201" y="106"/>
                </a:cubicBezTo>
                <a:lnTo>
                  <a:pt x="15201" y="1403"/>
                </a:lnTo>
                <a:cubicBezTo>
                  <a:pt x="15201" y="1417"/>
                  <a:pt x="15198" y="1431"/>
                  <a:pt x="15193" y="1444"/>
                </a:cubicBezTo>
                <a:cubicBezTo>
                  <a:pt x="15187" y="1457"/>
                  <a:pt x="15180" y="1468"/>
                  <a:pt x="15170" y="1478"/>
                </a:cubicBezTo>
                <a:cubicBezTo>
                  <a:pt x="15160" y="1488"/>
                  <a:pt x="15148" y="1495"/>
                  <a:pt x="15135" y="1501"/>
                </a:cubicBezTo>
                <a:cubicBezTo>
                  <a:pt x="15123" y="1506"/>
                  <a:pt x="15109" y="1509"/>
                  <a:pt x="15095" y="1509"/>
                </a:cubicBezTo>
                <a:lnTo>
                  <a:pt x="66" y="1509"/>
                </a:lnTo>
                <a:cubicBezTo>
                  <a:pt x="57" y="1509"/>
                  <a:pt x="48" y="1506"/>
                  <a:pt x="40" y="1501"/>
                </a:cubicBezTo>
                <a:cubicBezTo>
                  <a:pt x="32" y="1495"/>
                  <a:pt x="25" y="1488"/>
                  <a:pt x="19" y="1478"/>
                </a:cubicBezTo>
                <a:cubicBezTo>
                  <a:pt x="13" y="1468"/>
                  <a:pt x="8" y="1457"/>
                  <a:pt x="5" y="1444"/>
                </a:cubicBezTo>
                <a:cubicBezTo>
                  <a:pt x="1" y="1431"/>
                  <a:pt x="0" y="1417"/>
                  <a:pt x="0" y="1403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51" name=""/>
          <p:cNvSpPr/>
          <p:nvPr/>
        </p:nvSpPr>
        <p:spPr>
          <a:xfrm>
            <a:off x="609480" y="5533920"/>
            <a:ext cx="38520" cy="543240"/>
          </a:xfrm>
          <a:custGeom>
            <a:avLst/>
            <a:gdLst/>
            <a:ahLst/>
            <a:rect l="0" t="0" r="r" b="b"/>
            <a:pathLst>
              <a:path w="107" h="1509">
                <a:moveTo>
                  <a:pt x="0" y="0"/>
                </a:moveTo>
                <a:lnTo>
                  <a:pt x="107" y="0"/>
                </a:lnTo>
                <a:lnTo>
                  <a:pt x="107" y="1509"/>
                </a:lnTo>
                <a:lnTo>
                  <a:pt x="0" y="1509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52" name=""/>
          <p:cNvSpPr txBox="1"/>
          <p:nvPr/>
        </p:nvSpPr>
        <p:spPr>
          <a:xfrm>
            <a:off x="1016280" y="4841640"/>
            <a:ext cx="169735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行业趋势与岗位匹配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3" name=""/>
          <p:cNvSpPr txBox="1"/>
          <p:nvPr/>
        </p:nvSpPr>
        <p:spPr>
          <a:xfrm>
            <a:off x="790560" y="571644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现场解答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4" name=""/>
          <p:cNvSpPr txBox="1"/>
          <p:nvPr/>
        </p:nvSpPr>
        <p:spPr>
          <a:xfrm>
            <a:off x="1400040" y="572004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+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5" name=""/>
          <p:cNvSpPr/>
          <p:nvPr/>
        </p:nvSpPr>
        <p:spPr>
          <a:xfrm>
            <a:off x="6572160" y="1800000"/>
            <a:ext cx="4991400" cy="4429440"/>
          </a:xfrm>
          <a:custGeom>
            <a:avLst/>
            <a:gdLst/>
            <a:ahLst/>
            <a:rect l="0" t="0" r="r" b="b"/>
            <a:pathLst>
              <a:path fill="none" w="13865" h="12304">
                <a:moveTo>
                  <a:pt x="0" y="11934"/>
                </a:moveTo>
                <a:lnTo>
                  <a:pt x="0" y="371"/>
                </a:lnTo>
                <a:cubicBezTo>
                  <a:pt x="0" y="346"/>
                  <a:pt x="2" y="322"/>
                  <a:pt x="7" y="298"/>
                </a:cubicBezTo>
                <a:cubicBezTo>
                  <a:pt x="12" y="274"/>
                  <a:pt x="19" y="251"/>
                  <a:pt x="28" y="229"/>
                </a:cubicBezTo>
                <a:cubicBezTo>
                  <a:pt x="37" y="206"/>
                  <a:pt x="49" y="185"/>
                  <a:pt x="62" y="165"/>
                </a:cubicBezTo>
                <a:cubicBezTo>
                  <a:pt x="76" y="145"/>
                  <a:pt x="91" y="126"/>
                  <a:pt x="108" y="109"/>
                </a:cubicBezTo>
                <a:cubicBezTo>
                  <a:pt x="125" y="91"/>
                  <a:pt x="144" y="76"/>
                  <a:pt x="164" y="63"/>
                </a:cubicBezTo>
                <a:cubicBezTo>
                  <a:pt x="185" y="49"/>
                  <a:pt x="206" y="38"/>
                  <a:pt x="228" y="28"/>
                </a:cubicBezTo>
                <a:cubicBezTo>
                  <a:pt x="251" y="19"/>
                  <a:pt x="274" y="12"/>
                  <a:pt x="298" y="7"/>
                </a:cubicBezTo>
                <a:cubicBezTo>
                  <a:pt x="322" y="2"/>
                  <a:pt x="346" y="0"/>
                  <a:pt x="370" y="0"/>
                </a:cubicBezTo>
                <a:lnTo>
                  <a:pt x="13494" y="0"/>
                </a:lnTo>
                <a:cubicBezTo>
                  <a:pt x="13519" y="0"/>
                  <a:pt x="13543" y="2"/>
                  <a:pt x="13567" y="7"/>
                </a:cubicBezTo>
                <a:cubicBezTo>
                  <a:pt x="13591" y="12"/>
                  <a:pt x="13614" y="19"/>
                  <a:pt x="13636" y="28"/>
                </a:cubicBezTo>
                <a:cubicBezTo>
                  <a:pt x="13659" y="38"/>
                  <a:pt x="13680" y="49"/>
                  <a:pt x="13700" y="63"/>
                </a:cubicBezTo>
                <a:cubicBezTo>
                  <a:pt x="13721" y="76"/>
                  <a:pt x="13739" y="91"/>
                  <a:pt x="13756" y="109"/>
                </a:cubicBezTo>
                <a:cubicBezTo>
                  <a:pt x="13774" y="126"/>
                  <a:pt x="13789" y="145"/>
                  <a:pt x="13802" y="165"/>
                </a:cubicBezTo>
                <a:cubicBezTo>
                  <a:pt x="13816" y="185"/>
                  <a:pt x="13827" y="206"/>
                  <a:pt x="13837" y="229"/>
                </a:cubicBezTo>
                <a:cubicBezTo>
                  <a:pt x="13846" y="251"/>
                  <a:pt x="13853" y="274"/>
                  <a:pt x="13858" y="298"/>
                </a:cubicBezTo>
                <a:cubicBezTo>
                  <a:pt x="13863" y="322"/>
                  <a:pt x="13865" y="346"/>
                  <a:pt x="13865" y="371"/>
                </a:cubicBezTo>
                <a:lnTo>
                  <a:pt x="13865" y="11934"/>
                </a:lnTo>
                <a:cubicBezTo>
                  <a:pt x="13865" y="11958"/>
                  <a:pt x="13863" y="11982"/>
                  <a:pt x="13858" y="12006"/>
                </a:cubicBezTo>
                <a:cubicBezTo>
                  <a:pt x="13853" y="12030"/>
                  <a:pt x="13846" y="12053"/>
                  <a:pt x="13837" y="12076"/>
                </a:cubicBezTo>
                <a:cubicBezTo>
                  <a:pt x="13827" y="12098"/>
                  <a:pt x="13816" y="12119"/>
                  <a:pt x="13802" y="12140"/>
                </a:cubicBezTo>
                <a:cubicBezTo>
                  <a:pt x="13789" y="12160"/>
                  <a:pt x="13774" y="12179"/>
                  <a:pt x="13756" y="12196"/>
                </a:cubicBezTo>
                <a:cubicBezTo>
                  <a:pt x="13739" y="12213"/>
                  <a:pt x="13721" y="12228"/>
                  <a:pt x="13700" y="12242"/>
                </a:cubicBezTo>
                <a:cubicBezTo>
                  <a:pt x="13680" y="12255"/>
                  <a:pt x="13659" y="12267"/>
                  <a:pt x="13636" y="12276"/>
                </a:cubicBezTo>
                <a:cubicBezTo>
                  <a:pt x="13614" y="12285"/>
                  <a:pt x="13591" y="12292"/>
                  <a:pt x="13567" y="12297"/>
                </a:cubicBezTo>
                <a:cubicBezTo>
                  <a:pt x="13543" y="12302"/>
                  <a:pt x="13519" y="12304"/>
                  <a:pt x="13494" y="12304"/>
                </a:cubicBezTo>
                <a:lnTo>
                  <a:pt x="370" y="12304"/>
                </a:lnTo>
                <a:cubicBezTo>
                  <a:pt x="346" y="12304"/>
                  <a:pt x="322" y="12302"/>
                  <a:pt x="298" y="12297"/>
                </a:cubicBezTo>
                <a:cubicBezTo>
                  <a:pt x="274" y="12292"/>
                  <a:pt x="251" y="12285"/>
                  <a:pt x="228" y="12276"/>
                </a:cubicBezTo>
                <a:cubicBezTo>
                  <a:pt x="206" y="12267"/>
                  <a:pt x="185" y="12255"/>
                  <a:pt x="164" y="12242"/>
                </a:cubicBezTo>
                <a:cubicBezTo>
                  <a:pt x="144" y="12228"/>
                  <a:pt x="125" y="12213"/>
                  <a:pt x="108" y="12196"/>
                </a:cubicBezTo>
                <a:cubicBezTo>
                  <a:pt x="91" y="12179"/>
                  <a:pt x="76" y="12160"/>
                  <a:pt x="62" y="12140"/>
                </a:cubicBezTo>
                <a:cubicBezTo>
                  <a:pt x="49" y="12119"/>
                  <a:pt x="37" y="12098"/>
                  <a:pt x="28" y="12076"/>
                </a:cubicBezTo>
                <a:cubicBezTo>
                  <a:pt x="19" y="12053"/>
                  <a:pt x="12" y="12030"/>
                  <a:pt x="7" y="12006"/>
                </a:cubicBezTo>
                <a:cubicBezTo>
                  <a:pt x="2" y="11982"/>
                  <a:pt x="0" y="11958"/>
                  <a:pt x="0" y="11934"/>
                </a:cubicBezTo>
              </a:path>
            </a:pathLst>
          </a:custGeom>
          <a:ln w="37800">
            <a:solidFill>
              <a:srgbClr val="007bff"/>
            </a:solidFill>
            <a:miter/>
          </a:ln>
          <a:effectLst>
            <a:outerShdw blurRad="190500" dist="127000" dir="5400000" algn="tl" rotWithShape="0">
              <a:prstClr val="black">
                <a:alpha val="100000"/>
              </a:prstClr>
            </a:outerShdw>
          </a:effectLst>
        </p:spPr>
        <p:txBody>
          <a:bodyPr lIns="18720" rIns="18720" tIns="18720" bIns="1872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656" name="" descr=""/>
          <p:cNvPicPr/>
          <p:nvPr/>
        </p:nvPicPr>
        <p:blipFill>
          <a:blip r:embed="rId2"/>
          <a:stretch/>
        </p:blipFill>
        <p:spPr>
          <a:xfrm>
            <a:off x="6590520" y="1819440"/>
            <a:ext cx="4954320" cy="4390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7" name=""/>
          <p:cNvSpPr txBox="1"/>
          <p:nvPr/>
        </p:nvSpPr>
        <p:spPr>
          <a:xfrm>
            <a:off x="1489320" y="571644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案例分享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659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0" name="" descr=""/>
          <p:cNvPicPr/>
          <p:nvPr/>
        </p:nvPicPr>
        <p:blipFill>
          <a:blip r:embed="rId2"/>
          <a:stretch/>
        </p:blipFill>
        <p:spPr>
          <a:xfrm>
            <a:off x="0" y="0"/>
            <a:ext cx="2745000" cy="2745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1" name="" descr=""/>
          <p:cNvPicPr/>
          <p:nvPr/>
        </p:nvPicPr>
        <p:blipFill>
          <a:blip r:embed="rId3"/>
          <a:stretch/>
        </p:blipFill>
        <p:spPr>
          <a:xfrm>
            <a:off x="9144000" y="3809880"/>
            <a:ext cx="3047760" cy="3047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2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63" name=""/>
          <p:cNvSpPr/>
          <p:nvPr/>
        </p:nvSpPr>
        <p:spPr>
          <a:xfrm>
            <a:off x="628560" y="2833560"/>
            <a:ext cx="5234400" cy="733680"/>
          </a:xfrm>
          <a:custGeom>
            <a:avLst/>
            <a:gdLst/>
            <a:ahLst/>
            <a:rect l="0" t="0" r="r" b="b"/>
            <a:pathLst>
              <a:path w="14540" h="2038">
                <a:moveTo>
                  <a:pt x="0" y="1840"/>
                </a:moveTo>
                <a:lnTo>
                  <a:pt x="0" y="198"/>
                </a:lnTo>
                <a:cubicBezTo>
                  <a:pt x="0" y="185"/>
                  <a:pt x="1" y="172"/>
                  <a:pt x="3" y="160"/>
                </a:cubicBezTo>
                <a:cubicBezTo>
                  <a:pt x="5" y="147"/>
                  <a:pt x="8" y="134"/>
                  <a:pt x="12" y="122"/>
                </a:cubicBezTo>
                <a:cubicBezTo>
                  <a:pt x="16" y="110"/>
                  <a:pt x="21" y="99"/>
                  <a:pt x="27" y="88"/>
                </a:cubicBezTo>
                <a:cubicBezTo>
                  <a:pt x="32" y="77"/>
                  <a:pt x="39" y="67"/>
                  <a:pt x="46" y="58"/>
                </a:cubicBezTo>
                <a:cubicBezTo>
                  <a:pt x="54" y="49"/>
                  <a:pt x="62" y="41"/>
                  <a:pt x="70" y="33"/>
                </a:cubicBezTo>
                <a:cubicBezTo>
                  <a:pt x="79" y="26"/>
                  <a:pt x="88" y="20"/>
                  <a:pt x="98" y="15"/>
                </a:cubicBezTo>
                <a:cubicBezTo>
                  <a:pt x="107" y="10"/>
                  <a:pt x="117" y="6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14341" y="0"/>
                </a:lnTo>
                <a:cubicBezTo>
                  <a:pt x="14354" y="0"/>
                  <a:pt x="14367" y="1"/>
                  <a:pt x="14380" y="4"/>
                </a:cubicBezTo>
                <a:cubicBezTo>
                  <a:pt x="14393" y="6"/>
                  <a:pt x="14405" y="10"/>
                  <a:pt x="14417" y="15"/>
                </a:cubicBezTo>
                <a:cubicBezTo>
                  <a:pt x="14429" y="20"/>
                  <a:pt x="14441" y="26"/>
                  <a:pt x="14451" y="33"/>
                </a:cubicBezTo>
                <a:cubicBezTo>
                  <a:pt x="14462" y="41"/>
                  <a:pt x="14472" y="49"/>
                  <a:pt x="14481" y="58"/>
                </a:cubicBezTo>
                <a:cubicBezTo>
                  <a:pt x="14491" y="67"/>
                  <a:pt x="14499" y="77"/>
                  <a:pt x="14506" y="88"/>
                </a:cubicBezTo>
                <a:cubicBezTo>
                  <a:pt x="14513" y="99"/>
                  <a:pt x="14520" y="110"/>
                  <a:pt x="14524" y="122"/>
                </a:cubicBezTo>
                <a:cubicBezTo>
                  <a:pt x="14529" y="134"/>
                  <a:pt x="14533" y="147"/>
                  <a:pt x="14536" y="160"/>
                </a:cubicBezTo>
                <a:cubicBezTo>
                  <a:pt x="14538" y="172"/>
                  <a:pt x="14540" y="185"/>
                  <a:pt x="14540" y="198"/>
                </a:cubicBezTo>
                <a:lnTo>
                  <a:pt x="14540" y="1840"/>
                </a:lnTo>
                <a:cubicBezTo>
                  <a:pt x="14540" y="1853"/>
                  <a:pt x="14538" y="1866"/>
                  <a:pt x="14536" y="1878"/>
                </a:cubicBezTo>
                <a:cubicBezTo>
                  <a:pt x="14533" y="1891"/>
                  <a:pt x="14529" y="1904"/>
                  <a:pt x="14524" y="1916"/>
                </a:cubicBezTo>
                <a:cubicBezTo>
                  <a:pt x="14520" y="1928"/>
                  <a:pt x="14513" y="1939"/>
                  <a:pt x="14506" y="1950"/>
                </a:cubicBezTo>
                <a:cubicBezTo>
                  <a:pt x="14499" y="1961"/>
                  <a:pt x="14491" y="1971"/>
                  <a:pt x="14481" y="1980"/>
                </a:cubicBezTo>
                <a:cubicBezTo>
                  <a:pt x="14472" y="1989"/>
                  <a:pt x="14462" y="1997"/>
                  <a:pt x="14451" y="2005"/>
                </a:cubicBezTo>
                <a:cubicBezTo>
                  <a:pt x="14441" y="2012"/>
                  <a:pt x="14429" y="2018"/>
                  <a:pt x="14417" y="2023"/>
                </a:cubicBezTo>
                <a:cubicBezTo>
                  <a:pt x="14405" y="2028"/>
                  <a:pt x="14393" y="2032"/>
                  <a:pt x="14380" y="2034"/>
                </a:cubicBezTo>
                <a:cubicBezTo>
                  <a:pt x="14367" y="2037"/>
                  <a:pt x="14354" y="2038"/>
                  <a:pt x="14341" y="2038"/>
                </a:cubicBezTo>
                <a:lnTo>
                  <a:pt x="158" y="2038"/>
                </a:lnTo>
                <a:cubicBezTo>
                  <a:pt x="148" y="2038"/>
                  <a:pt x="138" y="2037"/>
                  <a:pt x="128" y="2034"/>
                </a:cubicBezTo>
                <a:cubicBezTo>
                  <a:pt x="117" y="2032"/>
                  <a:pt x="107" y="2028"/>
                  <a:pt x="98" y="2023"/>
                </a:cubicBezTo>
                <a:cubicBezTo>
                  <a:pt x="88" y="2018"/>
                  <a:pt x="79" y="2012"/>
                  <a:pt x="70" y="2005"/>
                </a:cubicBezTo>
                <a:cubicBezTo>
                  <a:pt x="62" y="1997"/>
                  <a:pt x="54" y="1989"/>
                  <a:pt x="46" y="1980"/>
                </a:cubicBezTo>
                <a:cubicBezTo>
                  <a:pt x="39" y="1971"/>
                  <a:pt x="32" y="1961"/>
                  <a:pt x="27" y="1950"/>
                </a:cubicBezTo>
                <a:cubicBezTo>
                  <a:pt x="21" y="1939"/>
                  <a:pt x="16" y="1928"/>
                  <a:pt x="12" y="1916"/>
                </a:cubicBezTo>
                <a:cubicBezTo>
                  <a:pt x="8" y="1904"/>
                  <a:pt x="5" y="1891"/>
                  <a:pt x="3" y="1878"/>
                </a:cubicBezTo>
                <a:cubicBezTo>
                  <a:pt x="1" y="1866"/>
                  <a:pt x="0" y="1853"/>
                  <a:pt x="0" y="1840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  <a:effectLst>
            <a:outerShdw blurRad="76200" dist="50800" dir="5400000" algn="tl" rotWithShape="0">
              <a:prstClr val="black">
                <a:alpha val="10000"/>
              </a:prstClr>
            </a:outerShdw>
          </a:effectLst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4" name=""/>
          <p:cNvSpPr/>
          <p:nvPr/>
        </p:nvSpPr>
        <p:spPr>
          <a:xfrm>
            <a:off x="609480" y="2828880"/>
            <a:ext cx="5258160" cy="743040"/>
          </a:xfrm>
          <a:custGeom>
            <a:avLst/>
            <a:gdLst/>
            <a:ahLst/>
            <a:rect l="0" t="0" r="r" b="b"/>
            <a:pathLst>
              <a:path w="14606" h="2064">
                <a:moveTo>
                  <a:pt x="0" y="1853"/>
                </a:moveTo>
                <a:lnTo>
                  <a:pt x="0" y="211"/>
                </a:lnTo>
                <a:cubicBezTo>
                  <a:pt x="0" y="197"/>
                  <a:pt x="1" y="184"/>
                  <a:pt x="4" y="170"/>
                </a:cubicBezTo>
                <a:cubicBezTo>
                  <a:pt x="7" y="156"/>
                  <a:pt x="11" y="143"/>
                  <a:pt x="16" y="130"/>
                </a:cubicBezTo>
                <a:cubicBezTo>
                  <a:pt x="21" y="117"/>
                  <a:pt x="28" y="105"/>
                  <a:pt x="36" y="94"/>
                </a:cubicBezTo>
                <a:cubicBezTo>
                  <a:pt x="43" y="82"/>
                  <a:pt x="52" y="71"/>
                  <a:pt x="62" y="62"/>
                </a:cubicBezTo>
                <a:cubicBezTo>
                  <a:pt x="72" y="52"/>
                  <a:pt x="82" y="43"/>
                  <a:pt x="94" y="35"/>
                </a:cubicBezTo>
                <a:cubicBezTo>
                  <a:pt x="105" y="28"/>
                  <a:pt x="118" y="21"/>
                  <a:pt x="130" y="16"/>
                </a:cubicBezTo>
                <a:cubicBezTo>
                  <a:pt x="143" y="10"/>
                  <a:pt x="157" y="6"/>
                  <a:pt x="170" y="4"/>
                </a:cubicBezTo>
                <a:cubicBezTo>
                  <a:pt x="184" y="1"/>
                  <a:pt x="198" y="0"/>
                  <a:pt x="211" y="0"/>
                </a:cubicBezTo>
                <a:lnTo>
                  <a:pt x="14394" y="0"/>
                </a:lnTo>
                <a:cubicBezTo>
                  <a:pt x="14408" y="0"/>
                  <a:pt x="14422" y="1"/>
                  <a:pt x="14435" y="4"/>
                </a:cubicBezTo>
                <a:cubicBezTo>
                  <a:pt x="14449" y="6"/>
                  <a:pt x="14462" y="10"/>
                  <a:pt x="14475" y="16"/>
                </a:cubicBezTo>
                <a:cubicBezTo>
                  <a:pt x="14488" y="21"/>
                  <a:pt x="14500" y="28"/>
                  <a:pt x="14512" y="35"/>
                </a:cubicBezTo>
                <a:cubicBezTo>
                  <a:pt x="14523" y="43"/>
                  <a:pt x="14534" y="52"/>
                  <a:pt x="14544" y="62"/>
                </a:cubicBezTo>
                <a:cubicBezTo>
                  <a:pt x="14554" y="71"/>
                  <a:pt x="14562" y="82"/>
                  <a:pt x="14570" y="94"/>
                </a:cubicBezTo>
                <a:cubicBezTo>
                  <a:pt x="14578" y="105"/>
                  <a:pt x="14584" y="117"/>
                  <a:pt x="14590" y="130"/>
                </a:cubicBezTo>
                <a:cubicBezTo>
                  <a:pt x="14595" y="143"/>
                  <a:pt x="14599" y="156"/>
                  <a:pt x="14602" y="170"/>
                </a:cubicBezTo>
                <a:cubicBezTo>
                  <a:pt x="14604" y="184"/>
                  <a:pt x="14606" y="197"/>
                  <a:pt x="14606" y="211"/>
                </a:cubicBezTo>
                <a:lnTo>
                  <a:pt x="14606" y="1853"/>
                </a:lnTo>
                <a:cubicBezTo>
                  <a:pt x="14606" y="1867"/>
                  <a:pt x="14604" y="1880"/>
                  <a:pt x="14602" y="1894"/>
                </a:cubicBezTo>
                <a:cubicBezTo>
                  <a:pt x="14599" y="1908"/>
                  <a:pt x="14595" y="1921"/>
                  <a:pt x="14590" y="1934"/>
                </a:cubicBezTo>
                <a:cubicBezTo>
                  <a:pt x="14584" y="1947"/>
                  <a:pt x="14578" y="1959"/>
                  <a:pt x="14570" y="1970"/>
                </a:cubicBezTo>
                <a:cubicBezTo>
                  <a:pt x="14562" y="1982"/>
                  <a:pt x="14554" y="1993"/>
                  <a:pt x="14544" y="2002"/>
                </a:cubicBezTo>
                <a:cubicBezTo>
                  <a:pt x="14534" y="2012"/>
                  <a:pt x="14523" y="2021"/>
                  <a:pt x="14512" y="2029"/>
                </a:cubicBezTo>
                <a:cubicBezTo>
                  <a:pt x="14500" y="2036"/>
                  <a:pt x="14488" y="2043"/>
                  <a:pt x="14475" y="2048"/>
                </a:cubicBezTo>
                <a:cubicBezTo>
                  <a:pt x="14462" y="2054"/>
                  <a:pt x="14449" y="2058"/>
                  <a:pt x="14435" y="2060"/>
                </a:cubicBezTo>
                <a:cubicBezTo>
                  <a:pt x="14422" y="2063"/>
                  <a:pt x="14408" y="2064"/>
                  <a:pt x="14394" y="2064"/>
                </a:cubicBezTo>
                <a:lnTo>
                  <a:pt x="211" y="2064"/>
                </a:lnTo>
                <a:cubicBezTo>
                  <a:pt x="198" y="2064"/>
                  <a:pt x="184" y="2063"/>
                  <a:pt x="170" y="2060"/>
                </a:cubicBezTo>
                <a:cubicBezTo>
                  <a:pt x="157" y="2058"/>
                  <a:pt x="143" y="2054"/>
                  <a:pt x="130" y="2048"/>
                </a:cubicBezTo>
                <a:cubicBezTo>
                  <a:pt x="118" y="2043"/>
                  <a:pt x="105" y="2036"/>
                  <a:pt x="94" y="2029"/>
                </a:cubicBezTo>
                <a:cubicBezTo>
                  <a:pt x="82" y="2021"/>
                  <a:pt x="72" y="2012"/>
                  <a:pt x="62" y="2002"/>
                </a:cubicBezTo>
                <a:cubicBezTo>
                  <a:pt x="52" y="1993"/>
                  <a:pt x="43" y="1982"/>
                  <a:pt x="36" y="1970"/>
                </a:cubicBezTo>
                <a:cubicBezTo>
                  <a:pt x="28" y="1959"/>
                  <a:pt x="21" y="1947"/>
                  <a:pt x="16" y="1934"/>
                </a:cubicBezTo>
                <a:cubicBezTo>
                  <a:pt x="11" y="1921"/>
                  <a:pt x="7" y="1908"/>
                  <a:pt x="4" y="1894"/>
                </a:cubicBezTo>
                <a:cubicBezTo>
                  <a:pt x="1" y="1880"/>
                  <a:pt x="0" y="1867"/>
                  <a:pt x="0" y="1853"/>
                </a:cubicBezTo>
                <a:moveTo>
                  <a:pt x="106" y="1853"/>
                </a:moveTo>
                <a:lnTo>
                  <a:pt x="106" y="211"/>
                </a:lnTo>
                <a:cubicBezTo>
                  <a:pt x="106" y="199"/>
                  <a:pt x="106" y="187"/>
                  <a:pt x="108" y="175"/>
                </a:cubicBezTo>
                <a:cubicBezTo>
                  <a:pt x="109" y="163"/>
                  <a:pt x="111" y="152"/>
                  <a:pt x="114" y="140"/>
                </a:cubicBezTo>
                <a:cubicBezTo>
                  <a:pt x="116" y="129"/>
                  <a:pt x="120" y="119"/>
                  <a:pt x="124" y="108"/>
                </a:cubicBezTo>
                <a:cubicBezTo>
                  <a:pt x="127" y="98"/>
                  <a:pt x="132" y="89"/>
                  <a:pt x="137" y="80"/>
                </a:cubicBezTo>
                <a:cubicBezTo>
                  <a:pt x="142" y="72"/>
                  <a:pt x="147" y="64"/>
                  <a:pt x="153" y="57"/>
                </a:cubicBezTo>
                <a:cubicBezTo>
                  <a:pt x="158" y="51"/>
                  <a:pt x="165" y="45"/>
                  <a:pt x="171" y="40"/>
                </a:cubicBezTo>
                <a:cubicBezTo>
                  <a:pt x="177" y="36"/>
                  <a:pt x="184" y="32"/>
                  <a:pt x="191" y="30"/>
                </a:cubicBezTo>
                <a:cubicBezTo>
                  <a:pt x="198" y="27"/>
                  <a:pt x="205" y="26"/>
                  <a:pt x="211" y="26"/>
                </a:cubicBezTo>
                <a:lnTo>
                  <a:pt x="14394" y="26"/>
                </a:lnTo>
                <a:cubicBezTo>
                  <a:pt x="14406" y="26"/>
                  <a:pt x="14418" y="27"/>
                  <a:pt x="14430" y="30"/>
                </a:cubicBezTo>
                <a:cubicBezTo>
                  <a:pt x="14442" y="32"/>
                  <a:pt x="14454" y="36"/>
                  <a:pt x="14465" y="40"/>
                </a:cubicBezTo>
                <a:cubicBezTo>
                  <a:pt x="14476" y="45"/>
                  <a:pt x="14487" y="51"/>
                  <a:pt x="14497" y="57"/>
                </a:cubicBezTo>
                <a:cubicBezTo>
                  <a:pt x="14507" y="64"/>
                  <a:pt x="14517" y="72"/>
                  <a:pt x="14525" y="80"/>
                </a:cubicBezTo>
                <a:cubicBezTo>
                  <a:pt x="14534" y="89"/>
                  <a:pt x="14541" y="98"/>
                  <a:pt x="14548" y="108"/>
                </a:cubicBezTo>
                <a:cubicBezTo>
                  <a:pt x="14555" y="119"/>
                  <a:pt x="14561" y="129"/>
                  <a:pt x="14565" y="140"/>
                </a:cubicBezTo>
                <a:cubicBezTo>
                  <a:pt x="14570" y="152"/>
                  <a:pt x="14573" y="163"/>
                  <a:pt x="14576" y="175"/>
                </a:cubicBezTo>
                <a:cubicBezTo>
                  <a:pt x="14578" y="187"/>
                  <a:pt x="14579" y="199"/>
                  <a:pt x="14579" y="211"/>
                </a:cubicBezTo>
                <a:lnTo>
                  <a:pt x="14579" y="1853"/>
                </a:lnTo>
                <a:cubicBezTo>
                  <a:pt x="14579" y="1865"/>
                  <a:pt x="14578" y="1877"/>
                  <a:pt x="14576" y="1889"/>
                </a:cubicBezTo>
                <a:cubicBezTo>
                  <a:pt x="14573" y="1901"/>
                  <a:pt x="14570" y="1912"/>
                  <a:pt x="14565" y="1924"/>
                </a:cubicBezTo>
                <a:cubicBezTo>
                  <a:pt x="14561" y="1935"/>
                  <a:pt x="14555" y="1945"/>
                  <a:pt x="14548" y="1956"/>
                </a:cubicBezTo>
                <a:cubicBezTo>
                  <a:pt x="14541" y="1966"/>
                  <a:pt x="14534" y="1975"/>
                  <a:pt x="14525" y="1984"/>
                </a:cubicBezTo>
                <a:cubicBezTo>
                  <a:pt x="14517" y="1992"/>
                  <a:pt x="14507" y="2000"/>
                  <a:pt x="14497" y="2007"/>
                </a:cubicBezTo>
                <a:cubicBezTo>
                  <a:pt x="14487" y="2013"/>
                  <a:pt x="14476" y="2019"/>
                  <a:pt x="14465" y="2024"/>
                </a:cubicBezTo>
                <a:cubicBezTo>
                  <a:pt x="14454" y="2028"/>
                  <a:pt x="14442" y="2032"/>
                  <a:pt x="14430" y="2034"/>
                </a:cubicBezTo>
                <a:cubicBezTo>
                  <a:pt x="14418" y="2037"/>
                  <a:pt x="14406" y="2038"/>
                  <a:pt x="14394" y="2038"/>
                </a:cubicBezTo>
                <a:lnTo>
                  <a:pt x="211" y="2038"/>
                </a:lnTo>
                <a:cubicBezTo>
                  <a:pt x="205" y="2038"/>
                  <a:pt x="198" y="2037"/>
                  <a:pt x="191" y="2034"/>
                </a:cubicBezTo>
                <a:cubicBezTo>
                  <a:pt x="184" y="2032"/>
                  <a:pt x="177" y="2028"/>
                  <a:pt x="171" y="2024"/>
                </a:cubicBezTo>
                <a:cubicBezTo>
                  <a:pt x="165" y="2019"/>
                  <a:pt x="158" y="2013"/>
                  <a:pt x="153" y="2007"/>
                </a:cubicBezTo>
                <a:cubicBezTo>
                  <a:pt x="147" y="2000"/>
                  <a:pt x="142" y="1992"/>
                  <a:pt x="137" y="1984"/>
                </a:cubicBezTo>
                <a:cubicBezTo>
                  <a:pt x="132" y="1975"/>
                  <a:pt x="127" y="1966"/>
                  <a:pt x="124" y="1956"/>
                </a:cubicBezTo>
                <a:cubicBezTo>
                  <a:pt x="120" y="1945"/>
                  <a:pt x="116" y="1935"/>
                  <a:pt x="114" y="1924"/>
                </a:cubicBezTo>
                <a:cubicBezTo>
                  <a:pt x="111" y="1912"/>
                  <a:pt x="109" y="1901"/>
                  <a:pt x="108" y="1889"/>
                </a:cubicBezTo>
                <a:cubicBezTo>
                  <a:pt x="106" y="1877"/>
                  <a:pt x="106" y="1865"/>
                  <a:pt x="106" y="1853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65" name=""/>
          <p:cNvSpPr txBox="1"/>
          <p:nvPr/>
        </p:nvSpPr>
        <p:spPr>
          <a:xfrm>
            <a:off x="609480" y="675000"/>
            <a:ext cx="414909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总结：从规划到行动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6" name=""/>
          <p:cNvSpPr txBox="1"/>
          <p:nvPr/>
        </p:nvSpPr>
        <p:spPr>
          <a:xfrm>
            <a:off x="876240" y="3098520"/>
            <a:ext cx="829818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35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职业规划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7" name=""/>
          <p:cNvSpPr txBox="1"/>
          <p:nvPr/>
        </p:nvSpPr>
        <p:spPr>
          <a:xfrm>
            <a:off x="1562040" y="3102480"/>
            <a:ext cx="19512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350" strike="noStrike" u="none">
                <a:solidFill>
                  <a:srgbClr val="007bff"/>
                </a:solidFill>
                <a:effectLst/>
                <a:uFillTx/>
                <a:latin typeface="Arial"/>
                <a:ea typeface="Arial"/>
              </a:rPr>
              <a:t> = 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8" name=""/>
          <p:cNvSpPr txBox="1"/>
          <p:nvPr/>
        </p:nvSpPr>
        <p:spPr>
          <a:xfrm>
            <a:off x="1757520" y="3098520"/>
            <a:ext cx="75438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自我认知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9" name=""/>
          <p:cNvSpPr txBox="1"/>
          <p:nvPr/>
        </p:nvSpPr>
        <p:spPr>
          <a:xfrm>
            <a:off x="2443320" y="3102480"/>
            <a:ext cx="19512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35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+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0" name=""/>
          <p:cNvSpPr txBox="1"/>
          <p:nvPr/>
        </p:nvSpPr>
        <p:spPr>
          <a:xfrm>
            <a:off x="2638800" y="3098520"/>
            <a:ext cx="41040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>
                <a:solidFill>
                  <a:srgbClr val="007bff"/>
                </a:solidFill>
                <a:effectLst/>
                <a:uFillTx/>
                <a:latin typeface="NotoSansCJKsc"/>
                <a:ea typeface="NotoSansCJKsc"/>
              </a:rPr>
              <a:t>环境洞察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1" name=""/>
          <p:cNvSpPr txBox="1"/>
          <p:nvPr/>
        </p:nvSpPr>
        <p:spPr>
          <a:xfrm>
            <a:off x="3324600" y="3102480"/>
            <a:ext cx="19512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35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+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2" name=""/>
          <p:cNvSpPr txBox="1"/>
          <p:nvPr/>
        </p:nvSpPr>
        <p:spPr>
          <a:xfrm>
            <a:off x="3519720" y="3098520"/>
            <a:ext cx="829818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35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行动落地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3" name=""/>
          <p:cNvSpPr txBox="1"/>
          <p:nvPr/>
        </p:nvSpPr>
        <p:spPr>
          <a:xfrm>
            <a:off x="609480" y="386028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01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4" name=""/>
          <p:cNvSpPr txBox="1"/>
          <p:nvPr/>
        </p:nvSpPr>
        <p:spPr>
          <a:xfrm>
            <a:off x="1016280" y="3830400"/>
            <a:ext cx="1659636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核心逻辑：了解自己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5" name=""/>
          <p:cNvSpPr txBox="1"/>
          <p:nvPr/>
        </p:nvSpPr>
        <p:spPr>
          <a:xfrm>
            <a:off x="2387880" y="3834000"/>
            <a:ext cx="1530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6" name=""/>
          <p:cNvSpPr txBox="1"/>
          <p:nvPr/>
        </p:nvSpPr>
        <p:spPr>
          <a:xfrm>
            <a:off x="2540520" y="383040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看清行业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7" name=""/>
          <p:cNvSpPr txBox="1"/>
          <p:nvPr/>
        </p:nvSpPr>
        <p:spPr>
          <a:xfrm>
            <a:off x="3150000" y="3834000"/>
            <a:ext cx="1530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8" name=""/>
          <p:cNvSpPr txBox="1"/>
          <p:nvPr/>
        </p:nvSpPr>
        <p:spPr>
          <a:xfrm>
            <a:off x="3302280" y="383040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主动实践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9" name=""/>
          <p:cNvSpPr txBox="1"/>
          <p:nvPr/>
        </p:nvSpPr>
        <p:spPr>
          <a:xfrm>
            <a:off x="3912120" y="3834000"/>
            <a:ext cx="1530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0" name=""/>
          <p:cNvSpPr txBox="1"/>
          <p:nvPr/>
        </p:nvSpPr>
        <p:spPr>
          <a:xfrm>
            <a:off x="4064400" y="383040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实现目标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1" name=""/>
          <p:cNvSpPr txBox="1"/>
          <p:nvPr/>
        </p:nvSpPr>
        <p:spPr>
          <a:xfrm>
            <a:off x="609480" y="439380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02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2" name=""/>
          <p:cNvSpPr txBox="1"/>
          <p:nvPr/>
        </p:nvSpPr>
        <p:spPr>
          <a:xfrm>
            <a:off x="1016280" y="436392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关键：避免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3" name=""/>
          <p:cNvSpPr txBox="1"/>
          <p:nvPr/>
        </p:nvSpPr>
        <p:spPr>
          <a:xfrm>
            <a:off x="1778400" y="43675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“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4" name=""/>
          <p:cNvSpPr txBox="1"/>
          <p:nvPr/>
        </p:nvSpPr>
        <p:spPr>
          <a:xfrm>
            <a:off x="1829160" y="436392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无效努力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5" name=""/>
          <p:cNvSpPr txBox="1"/>
          <p:nvPr/>
        </p:nvSpPr>
        <p:spPr>
          <a:xfrm>
            <a:off x="2438640" y="43675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”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6" name=""/>
          <p:cNvSpPr txBox="1"/>
          <p:nvPr/>
        </p:nvSpPr>
        <p:spPr>
          <a:xfrm>
            <a:off x="2489400" y="4363920"/>
            <a:ext cx="4267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，聚焦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7" name=""/>
          <p:cNvSpPr txBox="1"/>
          <p:nvPr/>
        </p:nvSpPr>
        <p:spPr>
          <a:xfrm>
            <a:off x="2946600" y="43675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“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8" name=""/>
          <p:cNvSpPr txBox="1"/>
          <p:nvPr/>
        </p:nvSpPr>
        <p:spPr>
          <a:xfrm>
            <a:off x="2997360" y="436392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技能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9" name=""/>
          <p:cNvSpPr txBox="1"/>
          <p:nvPr/>
        </p:nvSpPr>
        <p:spPr>
          <a:xfrm>
            <a:off x="3302280" y="43675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+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0" name=""/>
          <p:cNvSpPr txBox="1"/>
          <p:nvPr/>
        </p:nvSpPr>
        <p:spPr>
          <a:xfrm>
            <a:off x="3391200" y="436392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行业认知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1" name=""/>
          <p:cNvSpPr txBox="1"/>
          <p:nvPr/>
        </p:nvSpPr>
        <p:spPr>
          <a:xfrm>
            <a:off x="4000680" y="43675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”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2" name=""/>
          <p:cNvSpPr txBox="1"/>
          <p:nvPr/>
        </p:nvSpPr>
        <p:spPr>
          <a:xfrm>
            <a:off x="4051440" y="436392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复合优势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3" name=""/>
          <p:cNvSpPr txBox="1"/>
          <p:nvPr/>
        </p:nvSpPr>
        <p:spPr>
          <a:xfrm>
            <a:off x="609480" y="492696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03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4" name=""/>
          <p:cNvSpPr/>
          <p:nvPr/>
        </p:nvSpPr>
        <p:spPr>
          <a:xfrm>
            <a:off x="6343560" y="1800000"/>
            <a:ext cx="5220000" cy="4429440"/>
          </a:xfrm>
          <a:custGeom>
            <a:avLst/>
            <a:gdLst/>
            <a:ahLst/>
            <a:rect l="0" t="0" r="r" b="b"/>
            <a:pathLst>
              <a:path fill="none" w="14500" h="12304">
                <a:moveTo>
                  <a:pt x="0" y="12145"/>
                </a:moveTo>
                <a:lnTo>
                  <a:pt x="0" y="159"/>
                </a:lnTo>
                <a:cubicBezTo>
                  <a:pt x="0" y="148"/>
                  <a:pt x="1" y="138"/>
                  <a:pt x="3" y="128"/>
                </a:cubicBezTo>
                <a:cubicBezTo>
                  <a:pt x="5" y="118"/>
                  <a:pt x="8" y="108"/>
                  <a:pt x="12" y="98"/>
                </a:cubicBezTo>
                <a:cubicBezTo>
                  <a:pt x="16" y="88"/>
                  <a:pt x="21" y="79"/>
                  <a:pt x="27" y="71"/>
                </a:cubicBezTo>
                <a:cubicBezTo>
                  <a:pt x="32" y="62"/>
                  <a:pt x="39" y="54"/>
                  <a:pt x="46" y="47"/>
                </a:cubicBezTo>
                <a:cubicBezTo>
                  <a:pt x="54" y="39"/>
                  <a:pt x="62" y="33"/>
                  <a:pt x="70" y="27"/>
                </a:cubicBezTo>
                <a:cubicBezTo>
                  <a:pt x="79" y="21"/>
                  <a:pt x="88" y="16"/>
                  <a:pt x="98" y="12"/>
                </a:cubicBezTo>
                <a:cubicBezTo>
                  <a:pt x="107" y="8"/>
                  <a:pt x="117" y="5"/>
                  <a:pt x="128" y="3"/>
                </a:cubicBezTo>
                <a:cubicBezTo>
                  <a:pt x="138" y="1"/>
                  <a:pt x="148" y="0"/>
                  <a:pt x="158" y="0"/>
                </a:cubicBezTo>
                <a:lnTo>
                  <a:pt x="14341" y="0"/>
                </a:lnTo>
                <a:cubicBezTo>
                  <a:pt x="14352" y="0"/>
                  <a:pt x="14362" y="1"/>
                  <a:pt x="14372" y="3"/>
                </a:cubicBezTo>
                <a:cubicBezTo>
                  <a:pt x="14382" y="5"/>
                  <a:pt x="14392" y="8"/>
                  <a:pt x="14402" y="12"/>
                </a:cubicBezTo>
                <a:cubicBezTo>
                  <a:pt x="14412" y="16"/>
                  <a:pt x="14421" y="21"/>
                  <a:pt x="14429" y="27"/>
                </a:cubicBezTo>
                <a:cubicBezTo>
                  <a:pt x="14438" y="33"/>
                  <a:pt x="14446" y="39"/>
                  <a:pt x="14453" y="47"/>
                </a:cubicBezTo>
                <a:cubicBezTo>
                  <a:pt x="14461" y="54"/>
                  <a:pt x="14467" y="62"/>
                  <a:pt x="14473" y="71"/>
                </a:cubicBezTo>
                <a:cubicBezTo>
                  <a:pt x="14479" y="79"/>
                  <a:pt x="14484" y="88"/>
                  <a:pt x="14488" y="98"/>
                </a:cubicBezTo>
                <a:cubicBezTo>
                  <a:pt x="14492" y="108"/>
                  <a:pt x="14495" y="118"/>
                  <a:pt x="14497" y="128"/>
                </a:cubicBezTo>
                <a:cubicBezTo>
                  <a:pt x="14499" y="138"/>
                  <a:pt x="14500" y="148"/>
                  <a:pt x="14500" y="159"/>
                </a:cubicBezTo>
                <a:lnTo>
                  <a:pt x="14500" y="12145"/>
                </a:lnTo>
                <a:cubicBezTo>
                  <a:pt x="14500" y="12156"/>
                  <a:pt x="14499" y="12166"/>
                  <a:pt x="14497" y="12176"/>
                </a:cubicBezTo>
                <a:cubicBezTo>
                  <a:pt x="14495" y="12187"/>
                  <a:pt x="14492" y="12197"/>
                  <a:pt x="14488" y="12206"/>
                </a:cubicBezTo>
                <a:cubicBezTo>
                  <a:pt x="14484" y="12216"/>
                  <a:pt x="14479" y="12225"/>
                  <a:pt x="14473" y="12234"/>
                </a:cubicBezTo>
                <a:cubicBezTo>
                  <a:pt x="14467" y="12242"/>
                  <a:pt x="14461" y="12250"/>
                  <a:pt x="14453" y="12258"/>
                </a:cubicBezTo>
                <a:cubicBezTo>
                  <a:pt x="14446" y="12265"/>
                  <a:pt x="14438" y="12272"/>
                  <a:pt x="14429" y="12277"/>
                </a:cubicBezTo>
                <a:cubicBezTo>
                  <a:pt x="14421" y="12283"/>
                  <a:pt x="14412" y="12288"/>
                  <a:pt x="14402" y="12292"/>
                </a:cubicBezTo>
                <a:cubicBezTo>
                  <a:pt x="14392" y="12296"/>
                  <a:pt x="14382" y="12299"/>
                  <a:pt x="14372" y="12301"/>
                </a:cubicBezTo>
                <a:cubicBezTo>
                  <a:pt x="14362" y="12303"/>
                  <a:pt x="14352" y="12304"/>
                  <a:pt x="14341" y="12304"/>
                </a:cubicBezTo>
                <a:lnTo>
                  <a:pt x="158" y="12304"/>
                </a:lnTo>
                <a:cubicBezTo>
                  <a:pt x="148" y="12304"/>
                  <a:pt x="138" y="12303"/>
                  <a:pt x="128" y="12301"/>
                </a:cubicBezTo>
                <a:cubicBezTo>
                  <a:pt x="117" y="12299"/>
                  <a:pt x="107" y="12296"/>
                  <a:pt x="98" y="12292"/>
                </a:cubicBezTo>
                <a:cubicBezTo>
                  <a:pt x="88" y="12288"/>
                  <a:pt x="79" y="12283"/>
                  <a:pt x="70" y="12277"/>
                </a:cubicBezTo>
                <a:cubicBezTo>
                  <a:pt x="62" y="12272"/>
                  <a:pt x="54" y="12265"/>
                  <a:pt x="46" y="12258"/>
                </a:cubicBezTo>
                <a:cubicBezTo>
                  <a:pt x="39" y="12250"/>
                  <a:pt x="32" y="12242"/>
                  <a:pt x="27" y="12234"/>
                </a:cubicBezTo>
                <a:cubicBezTo>
                  <a:pt x="21" y="12225"/>
                  <a:pt x="16" y="12216"/>
                  <a:pt x="12" y="12206"/>
                </a:cubicBezTo>
                <a:cubicBezTo>
                  <a:pt x="8" y="12197"/>
                  <a:pt x="5" y="12187"/>
                  <a:pt x="3" y="12176"/>
                </a:cubicBezTo>
                <a:cubicBezTo>
                  <a:pt x="1" y="12166"/>
                  <a:pt x="0" y="12156"/>
                  <a:pt x="0" y="12145"/>
                </a:cubicBezTo>
              </a:path>
            </a:pathLst>
          </a:custGeom>
          <a:ln w="37800">
            <a:solidFill>
              <a:srgbClr val="ffffff"/>
            </a:solidFill>
            <a:miter/>
          </a:ln>
          <a:effectLst>
            <a:outerShdw blurRad="190500" dist="127000" dir="5400000" algn="tl" rotWithShape="0">
              <a:prstClr val="black">
                <a:alpha val="100000"/>
              </a:prstClr>
            </a:outerShdw>
          </a:effectLst>
        </p:spPr>
        <p:txBody>
          <a:bodyPr lIns="18720" rIns="18720" tIns="18720" bIns="1872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695" name="" descr=""/>
          <p:cNvPicPr/>
          <p:nvPr/>
        </p:nvPicPr>
        <p:blipFill>
          <a:blip r:embed="rId4"/>
          <a:stretch/>
        </p:blipFill>
        <p:spPr>
          <a:xfrm>
            <a:off x="6360120" y="1819440"/>
            <a:ext cx="5186160" cy="4390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6" name=""/>
          <p:cNvSpPr txBox="1"/>
          <p:nvPr/>
        </p:nvSpPr>
        <p:spPr>
          <a:xfrm>
            <a:off x="1016280" y="4897440"/>
            <a:ext cx="3134868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呼吁：从现在开始，主动设计职业生涯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69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99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0" name=""/>
          <p:cNvSpPr/>
          <p:nvPr/>
        </p:nvSpPr>
        <p:spPr>
          <a:xfrm>
            <a:off x="609480" y="1352520"/>
            <a:ext cx="762120" cy="38160"/>
          </a:xfrm>
          <a:custGeom>
            <a:avLst/>
            <a:gdLst/>
            <a:ahLst/>
            <a:rect l="0" t="0" r="r" b="b"/>
            <a:pathLst>
              <a:path w="2117" h="106">
                <a:moveTo>
                  <a:pt x="0" y="52"/>
                </a:moveTo>
                <a:cubicBezTo>
                  <a:pt x="0" y="45"/>
                  <a:pt x="1" y="39"/>
                  <a:pt x="4" y="32"/>
                </a:cubicBezTo>
                <a:cubicBezTo>
                  <a:pt x="7" y="26"/>
                  <a:pt x="10" y="20"/>
                  <a:pt x="15" y="15"/>
                </a:cubicBezTo>
                <a:cubicBezTo>
                  <a:pt x="20" y="10"/>
                  <a:pt x="26" y="6"/>
                  <a:pt x="32" y="4"/>
                </a:cubicBezTo>
                <a:cubicBezTo>
                  <a:pt x="39" y="1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1"/>
                  <a:pt x="2085" y="4"/>
                </a:cubicBezTo>
                <a:cubicBezTo>
                  <a:pt x="2091" y="6"/>
                  <a:pt x="2097" y="10"/>
                  <a:pt x="2102" y="15"/>
                </a:cubicBezTo>
                <a:cubicBezTo>
                  <a:pt x="2107" y="20"/>
                  <a:pt x="2111" y="26"/>
                  <a:pt x="2113" y="32"/>
                </a:cubicBezTo>
                <a:cubicBezTo>
                  <a:pt x="2116" y="39"/>
                  <a:pt x="2117" y="45"/>
                  <a:pt x="2117" y="52"/>
                </a:cubicBezTo>
                <a:cubicBezTo>
                  <a:pt x="2117" y="60"/>
                  <a:pt x="2116" y="66"/>
                  <a:pt x="2113" y="73"/>
                </a:cubicBezTo>
                <a:cubicBezTo>
                  <a:pt x="2111" y="80"/>
                  <a:pt x="2107" y="86"/>
                  <a:pt x="2102" y="91"/>
                </a:cubicBezTo>
                <a:cubicBezTo>
                  <a:pt x="2097" y="96"/>
                  <a:pt x="2091" y="100"/>
                  <a:pt x="2085" y="102"/>
                </a:cubicBezTo>
                <a:cubicBezTo>
                  <a:pt x="2078" y="105"/>
                  <a:pt x="2072" y="106"/>
                  <a:pt x="2065" y="106"/>
                </a:cubicBezTo>
                <a:lnTo>
                  <a:pt x="53" y="106"/>
                </a:lnTo>
                <a:cubicBezTo>
                  <a:pt x="46" y="106"/>
                  <a:pt x="39" y="105"/>
                  <a:pt x="32" y="102"/>
                </a:cubicBezTo>
                <a:cubicBezTo>
                  <a:pt x="26" y="100"/>
                  <a:pt x="20" y="96"/>
                  <a:pt x="15" y="91"/>
                </a:cubicBezTo>
                <a:cubicBezTo>
                  <a:pt x="10" y="86"/>
                  <a:pt x="7" y="80"/>
                  <a:pt x="4" y="73"/>
                </a:cubicBezTo>
                <a:cubicBezTo>
                  <a:pt x="1" y="66"/>
                  <a:pt x="0" y="60"/>
                  <a:pt x="0" y="52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01" name=""/>
          <p:cNvSpPr txBox="1"/>
          <p:nvPr/>
        </p:nvSpPr>
        <p:spPr>
          <a:xfrm>
            <a:off x="609480" y="590760"/>
            <a:ext cx="1290828" cy="6220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420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致谢</a:t>
            </a:r>
            <a:endParaRPr b="0" lang="en-US" sz="4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2" name=""/>
          <p:cNvSpPr txBox="1"/>
          <p:nvPr/>
        </p:nvSpPr>
        <p:spPr>
          <a:xfrm>
            <a:off x="609480" y="2595240"/>
            <a:ext cx="2212848" cy="532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60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感谢聆听</a:t>
            </a:r>
            <a:endParaRPr b="0" lang="en-US" sz="36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3" name=""/>
          <p:cNvSpPr txBox="1"/>
          <p:nvPr/>
        </p:nvSpPr>
        <p:spPr>
          <a:xfrm>
            <a:off x="609480" y="3431880"/>
            <a:ext cx="188595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感谢参考资料提供方：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4" name=""/>
          <p:cNvSpPr txBox="1"/>
          <p:nvPr/>
        </p:nvSpPr>
        <p:spPr>
          <a:xfrm>
            <a:off x="609480" y="3697200"/>
            <a:ext cx="16764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辅导员职业规划指南、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5" name=""/>
          <p:cNvSpPr txBox="1"/>
          <p:nvPr/>
        </p:nvSpPr>
        <p:spPr>
          <a:xfrm>
            <a:off x="2133720" y="3700800"/>
            <a:ext cx="2743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T12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6" name=""/>
          <p:cNvSpPr txBox="1"/>
          <p:nvPr/>
        </p:nvSpPr>
        <p:spPr>
          <a:xfrm>
            <a:off x="2396160" y="3697200"/>
            <a:ext cx="36880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测评报告、国际组织实习计划、高校技能培训项目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7" name=""/>
          <p:cNvSpPr txBox="1"/>
          <p:nvPr/>
        </p:nvSpPr>
        <p:spPr>
          <a:xfrm>
            <a:off x="609480" y="4098600"/>
            <a:ext cx="85725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联系方式：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8" name=""/>
          <p:cNvSpPr txBox="1"/>
          <p:nvPr/>
        </p:nvSpPr>
        <p:spPr>
          <a:xfrm>
            <a:off x="609480" y="43675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[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9" name=""/>
          <p:cNvSpPr txBox="1"/>
          <p:nvPr/>
        </p:nvSpPr>
        <p:spPr>
          <a:xfrm>
            <a:off x="651960" y="4363920"/>
            <a:ext cx="16764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可留校内职业中心邮箱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0" name=""/>
          <p:cNvSpPr txBox="1"/>
          <p:nvPr/>
        </p:nvSpPr>
        <p:spPr>
          <a:xfrm>
            <a:off x="2175840" y="43675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]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1" name=""/>
          <p:cNvSpPr txBox="1"/>
          <p:nvPr/>
        </p:nvSpPr>
        <p:spPr>
          <a:xfrm>
            <a:off x="609480" y="4899960"/>
            <a:ext cx="35623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500" strike="noStrike" u="none" i="0">
                <a:solidFill>
                  <a:srgbClr val="ffffff"/>
                </a:solidFill>
                <a:effectLst/>
                <a:uFillTx/>
                <a:latin typeface="Inter, sans-serif"/>
                <a:ea typeface="Inter, sans-serif"/>
              </a:rPr>
              <a:t>祝各位同学职业规划清晰，就业顺利！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1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"/>
          <p:cNvSpPr/>
          <p:nvPr/>
        </p:nvSpPr>
        <p:spPr>
          <a:xfrm>
            <a:off x="0" y="0"/>
            <a:ext cx="1828800" cy="76320"/>
          </a:xfrm>
          <a:custGeom>
            <a:avLst/>
            <a:gdLst/>
            <a:ahLst/>
            <a:rect l="0" t="0" r="r" b="b"/>
            <a:pathLst>
              <a:path w="5080" h="212">
                <a:moveTo>
                  <a:pt x="0" y="0"/>
                </a:moveTo>
                <a:lnTo>
                  <a:pt x="5080" y="0"/>
                </a:lnTo>
                <a:lnTo>
                  <a:pt x="5080" y="212"/>
                </a:lnTo>
                <a:lnTo>
                  <a:pt x="0" y="212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"/>
          <p:cNvSpPr/>
          <p:nvPr/>
        </p:nvSpPr>
        <p:spPr>
          <a:xfrm>
            <a:off x="0" y="0"/>
            <a:ext cx="76320" cy="1828800"/>
          </a:xfrm>
          <a:custGeom>
            <a:avLst/>
            <a:gdLst/>
            <a:ahLst/>
            <a:rect l="0" t="0" r="r" b="b"/>
            <a:pathLst>
              <a:path w="212" h="5080">
                <a:moveTo>
                  <a:pt x="0" y="0"/>
                </a:moveTo>
                <a:lnTo>
                  <a:pt x="212" y="0"/>
                </a:lnTo>
                <a:lnTo>
                  <a:pt x="212" y="5080"/>
                </a:lnTo>
                <a:lnTo>
                  <a:pt x="0" y="50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"/>
          <p:cNvSpPr/>
          <p:nvPr/>
        </p:nvSpPr>
        <p:spPr>
          <a:xfrm>
            <a:off x="10362960" y="6781680"/>
            <a:ext cx="1829160" cy="76320"/>
          </a:xfrm>
          <a:custGeom>
            <a:avLst/>
            <a:gdLst/>
            <a:ahLst/>
            <a:rect l="0" t="0" r="r" b="b"/>
            <a:pathLst>
              <a:path w="5081" h="212">
                <a:moveTo>
                  <a:pt x="0" y="0"/>
                </a:moveTo>
                <a:lnTo>
                  <a:pt x="5081" y="0"/>
                </a:lnTo>
                <a:lnTo>
                  <a:pt x="5081" y="212"/>
                </a:lnTo>
                <a:lnTo>
                  <a:pt x="0" y="212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"/>
          <p:cNvSpPr/>
          <p:nvPr/>
        </p:nvSpPr>
        <p:spPr>
          <a:xfrm>
            <a:off x="12115440" y="5028840"/>
            <a:ext cx="77040" cy="1829160"/>
          </a:xfrm>
          <a:custGeom>
            <a:avLst/>
            <a:gdLst/>
            <a:ahLst/>
            <a:rect l="0" t="0" r="r" b="b"/>
            <a:pathLst>
              <a:path w="214" h="5081">
                <a:moveTo>
                  <a:pt x="0" y="0"/>
                </a:moveTo>
                <a:lnTo>
                  <a:pt x="214" y="0"/>
                </a:lnTo>
                <a:lnTo>
                  <a:pt x="214" y="5081"/>
                </a:lnTo>
                <a:lnTo>
                  <a:pt x="0" y="5081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7" name=""/>
          <p:cNvSpPr/>
          <p:nvPr/>
        </p:nvSpPr>
        <p:spPr>
          <a:xfrm>
            <a:off x="628560" y="1009440"/>
            <a:ext cx="5162760" cy="533880"/>
          </a:xfrm>
          <a:custGeom>
            <a:avLst/>
            <a:gdLst/>
            <a:ahLst/>
            <a:rect l="0" t="0" r="r" b="b"/>
            <a:pathLst>
              <a:path w="14341" h="1483">
                <a:moveTo>
                  <a:pt x="0" y="1271"/>
                </a:moveTo>
                <a:lnTo>
                  <a:pt x="0" y="212"/>
                </a:lnTo>
                <a:cubicBezTo>
                  <a:pt x="0" y="198"/>
                  <a:pt x="1" y="184"/>
                  <a:pt x="3" y="170"/>
                </a:cubicBezTo>
                <a:cubicBezTo>
                  <a:pt x="5" y="157"/>
                  <a:pt x="8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2" y="83"/>
                  <a:pt x="39" y="72"/>
                  <a:pt x="46" y="62"/>
                </a:cubicBezTo>
                <a:cubicBezTo>
                  <a:pt x="54" y="52"/>
                  <a:pt x="62" y="43"/>
                  <a:pt x="70" y="36"/>
                </a:cubicBezTo>
                <a:cubicBezTo>
                  <a:pt x="79" y="28"/>
                  <a:pt x="88" y="22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14129" y="0"/>
                </a:lnTo>
                <a:cubicBezTo>
                  <a:pt x="14143" y="0"/>
                  <a:pt x="14157" y="1"/>
                  <a:pt x="14171" y="4"/>
                </a:cubicBezTo>
                <a:cubicBezTo>
                  <a:pt x="14184" y="7"/>
                  <a:pt x="14198" y="11"/>
                  <a:pt x="14210" y="16"/>
                </a:cubicBezTo>
                <a:cubicBezTo>
                  <a:pt x="14223" y="22"/>
                  <a:pt x="14236" y="28"/>
                  <a:pt x="14247" y="36"/>
                </a:cubicBezTo>
                <a:cubicBezTo>
                  <a:pt x="14259" y="43"/>
                  <a:pt x="14269" y="52"/>
                  <a:pt x="14279" y="62"/>
                </a:cubicBezTo>
                <a:cubicBezTo>
                  <a:pt x="14289" y="72"/>
                  <a:pt x="14298" y="83"/>
                  <a:pt x="14305" y="94"/>
                </a:cubicBezTo>
                <a:cubicBezTo>
                  <a:pt x="14313" y="106"/>
                  <a:pt x="14320" y="118"/>
                  <a:pt x="14325" y="131"/>
                </a:cubicBezTo>
                <a:cubicBezTo>
                  <a:pt x="14330" y="144"/>
                  <a:pt x="14334" y="157"/>
                  <a:pt x="14337" y="170"/>
                </a:cubicBezTo>
                <a:cubicBezTo>
                  <a:pt x="14340" y="184"/>
                  <a:pt x="14341" y="198"/>
                  <a:pt x="14341" y="212"/>
                </a:cubicBezTo>
                <a:lnTo>
                  <a:pt x="14341" y="1271"/>
                </a:lnTo>
                <a:cubicBezTo>
                  <a:pt x="14341" y="1285"/>
                  <a:pt x="14340" y="1299"/>
                  <a:pt x="14337" y="1312"/>
                </a:cubicBezTo>
                <a:cubicBezTo>
                  <a:pt x="14334" y="1326"/>
                  <a:pt x="14330" y="1339"/>
                  <a:pt x="14325" y="1352"/>
                </a:cubicBezTo>
                <a:cubicBezTo>
                  <a:pt x="14320" y="1365"/>
                  <a:pt x="14313" y="1377"/>
                  <a:pt x="14305" y="1389"/>
                </a:cubicBezTo>
                <a:cubicBezTo>
                  <a:pt x="14298" y="1400"/>
                  <a:pt x="14289" y="1411"/>
                  <a:pt x="14279" y="1421"/>
                </a:cubicBezTo>
                <a:cubicBezTo>
                  <a:pt x="14269" y="1431"/>
                  <a:pt x="14259" y="1439"/>
                  <a:pt x="14247" y="1447"/>
                </a:cubicBezTo>
                <a:cubicBezTo>
                  <a:pt x="14236" y="1455"/>
                  <a:pt x="14223" y="1461"/>
                  <a:pt x="14210" y="1467"/>
                </a:cubicBezTo>
                <a:cubicBezTo>
                  <a:pt x="14198" y="1472"/>
                  <a:pt x="14184" y="1476"/>
                  <a:pt x="14171" y="1479"/>
                </a:cubicBezTo>
                <a:cubicBezTo>
                  <a:pt x="14157" y="1481"/>
                  <a:pt x="14143" y="1483"/>
                  <a:pt x="14129" y="1483"/>
                </a:cubicBezTo>
                <a:lnTo>
                  <a:pt x="158" y="1483"/>
                </a:lnTo>
                <a:cubicBezTo>
                  <a:pt x="148" y="1483"/>
                  <a:pt x="138" y="1481"/>
                  <a:pt x="128" y="1479"/>
                </a:cubicBezTo>
                <a:cubicBezTo>
                  <a:pt x="117" y="1476"/>
                  <a:pt x="107" y="1472"/>
                  <a:pt x="98" y="1467"/>
                </a:cubicBezTo>
                <a:cubicBezTo>
                  <a:pt x="88" y="1461"/>
                  <a:pt x="79" y="1455"/>
                  <a:pt x="70" y="1447"/>
                </a:cubicBezTo>
                <a:cubicBezTo>
                  <a:pt x="62" y="1439"/>
                  <a:pt x="54" y="1431"/>
                  <a:pt x="46" y="1421"/>
                </a:cubicBezTo>
                <a:cubicBezTo>
                  <a:pt x="39" y="1411"/>
                  <a:pt x="32" y="1400"/>
                  <a:pt x="27" y="1389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8" y="1339"/>
                  <a:pt x="5" y="1326"/>
                  <a:pt x="3" y="1312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" name=""/>
          <p:cNvSpPr/>
          <p:nvPr/>
        </p:nvSpPr>
        <p:spPr>
          <a:xfrm>
            <a:off x="609480" y="1009440"/>
            <a:ext cx="76320" cy="533880"/>
          </a:xfrm>
          <a:custGeom>
            <a:avLst/>
            <a:gdLst/>
            <a:ahLst/>
            <a:rect l="0" t="0" r="r" b="b"/>
            <a:pathLst>
              <a:path w="212" h="1483">
                <a:moveTo>
                  <a:pt x="0" y="0"/>
                </a:moveTo>
                <a:lnTo>
                  <a:pt x="212" y="0"/>
                </a:lnTo>
                <a:lnTo>
                  <a:pt x="212" y="1483"/>
                </a:lnTo>
                <a:lnTo>
                  <a:pt x="0" y="1483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9" name=""/>
          <p:cNvSpPr txBox="1"/>
          <p:nvPr/>
        </p:nvSpPr>
        <p:spPr>
          <a:xfrm>
            <a:off x="609480" y="675000"/>
            <a:ext cx="92202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目录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"/>
          <p:cNvSpPr txBox="1"/>
          <p:nvPr/>
        </p:nvSpPr>
        <p:spPr>
          <a:xfrm>
            <a:off x="825120" y="114552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01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"/>
          <p:cNvSpPr/>
          <p:nvPr/>
        </p:nvSpPr>
        <p:spPr>
          <a:xfrm>
            <a:off x="6419520" y="1009440"/>
            <a:ext cx="5163120" cy="533880"/>
          </a:xfrm>
          <a:custGeom>
            <a:avLst/>
            <a:gdLst/>
            <a:ahLst/>
            <a:rect l="0" t="0" r="r" b="b"/>
            <a:pathLst>
              <a:path w="14342" h="1483">
                <a:moveTo>
                  <a:pt x="0" y="1271"/>
                </a:moveTo>
                <a:lnTo>
                  <a:pt x="0" y="212"/>
                </a:lnTo>
                <a:cubicBezTo>
                  <a:pt x="0" y="198"/>
                  <a:pt x="1" y="184"/>
                  <a:pt x="3" y="170"/>
                </a:cubicBezTo>
                <a:cubicBezTo>
                  <a:pt x="5" y="157"/>
                  <a:pt x="9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3" y="83"/>
                  <a:pt x="40" y="72"/>
                  <a:pt x="47" y="62"/>
                </a:cubicBezTo>
                <a:cubicBezTo>
                  <a:pt x="54" y="52"/>
                  <a:pt x="62" y="43"/>
                  <a:pt x="71" y="36"/>
                </a:cubicBezTo>
                <a:cubicBezTo>
                  <a:pt x="80" y="28"/>
                  <a:pt x="89" y="22"/>
                  <a:pt x="98" y="16"/>
                </a:cubicBezTo>
                <a:cubicBezTo>
                  <a:pt x="108" y="11"/>
                  <a:pt x="118" y="7"/>
                  <a:pt x="128" y="4"/>
                </a:cubicBezTo>
                <a:cubicBezTo>
                  <a:pt x="138" y="1"/>
                  <a:pt x="149" y="0"/>
                  <a:pt x="159" y="0"/>
                </a:cubicBezTo>
                <a:lnTo>
                  <a:pt x="14130" y="0"/>
                </a:lnTo>
                <a:cubicBezTo>
                  <a:pt x="14144" y="0"/>
                  <a:pt x="14158" y="1"/>
                  <a:pt x="14171" y="4"/>
                </a:cubicBezTo>
                <a:cubicBezTo>
                  <a:pt x="14185" y="7"/>
                  <a:pt x="14198" y="11"/>
                  <a:pt x="14211" y="16"/>
                </a:cubicBezTo>
                <a:cubicBezTo>
                  <a:pt x="14224" y="22"/>
                  <a:pt x="14236" y="28"/>
                  <a:pt x="14248" y="36"/>
                </a:cubicBezTo>
                <a:cubicBezTo>
                  <a:pt x="14259" y="43"/>
                  <a:pt x="14270" y="52"/>
                  <a:pt x="14280" y="62"/>
                </a:cubicBezTo>
                <a:cubicBezTo>
                  <a:pt x="14290" y="72"/>
                  <a:pt x="14298" y="83"/>
                  <a:pt x="14306" y="94"/>
                </a:cubicBezTo>
                <a:cubicBezTo>
                  <a:pt x="14314" y="106"/>
                  <a:pt x="14320" y="118"/>
                  <a:pt x="14326" y="131"/>
                </a:cubicBezTo>
                <a:cubicBezTo>
                  <a:pt x="14331" y="144"/>
                  <a:pt x="14335" y="157"/>
                  <a:pt x="14338" y="170"/>
                </a:cubicBezTo>
                <a:cubicBezTo>
                  <a:pt x="14340" y="184"/>
                  <a:pt x="14342" y="198"/>
                  <a:pt x="14342" y="212"/>
                </a:cubicBezTo>
                <a:lnTo>
                  <a:pt x="14342" y="1271"/>
                </a:lnTo>
                <a:cubicBezTo>
                  <a:pt x="14342" y="1285"/>
                  <a:pt x="14340" y="1299"/>
                  <a:pt x="14338" y="1312"/>
                </a:cubicBezTo>
                <a:cubicBezTo>
                  <a:pt x="14335" y="1326"/>
                  <a:pt x="14331" y="1339"/>
                  <a:pt x="14326" y="1352"/>
                </a:cubicBezTo>
                <a:cubicBezTo>
                  <a:pt x="14320" y="1365"/>
                  <a:pt x="14314" y="1377"/>
                  <a:pt x="14306" y="1389"/>
                </a:cubicBezTo>
                <a:cubicBezTo>
                  <a:pt x="14298" y="1400"/>
                  <a:pt x="14290" y="1411"/>
                  <a:pt x="14280" y="1421"/>
                </a:cubicBezTo>
                <a:cubicBezTo>
                  <a:pt x="14270" y="1431"/>
                  <a:pt x="14259" y="1439"/>
                  <a:pt x="14248" y="1447"/>
                </a:cubicBezTo>
                <a:cubicBezTo>
                  <a:pt x="14236" y="1455"/>
                  <a:pt x="14224" y="1461"/>
                  <a:pt x="14211" y="1467"/>
                </a:cubicBezTo>
                <a:cubicBezTo>
                  <a:pt x="14198" y="1472"/>
                  <a:pt x="14185" y="1476"/>
                  <a:pt x="14171" y="1479"/>
                </a:cubicBezTo>
                <a:cubicBezTo>
                  <a:pt x="14158" y="1481"/>
                  <a:pt x="14144" y="1483"/>
                  <a:pt x="14130" y="1483"/>
                </a:cubicBezTo>
                <a:lnTo>
                  <a:pt x="159" y="1483"/>
                </a:lnTo>
                <a:cubicBezTo>
                  <a:pt x="149" y="1483"/>
                  <a:pt x="138" y="1481"/>
                  <a:pt x="128" y="1479"/>
                </a:cubicBezTo>
                <a:cubicBezTo>
                  <a:pt x="118" y="1476"/>
                  <a:pt x="108" y="1472"/>
                  <a:pt x="98" y="1467"/>
                </a:cubicBezTo>
                <a:cubicBezTo>
                  <a:pt x="89" y="1461"/>
                  <a:pt x="80" y="1455"/>
                  <a:pt x="71" y="1447"/>
                </a:cubicBezTo>
                <a:cubicBezTo>
                  <a:pt x="62" y="1439"/>
                  <a:pt x="54" y="1431"/>
                  <a:pt x="47" y="1421"/>
                </a:cubicBezTo>
                <a:cubicBezTo>
                  <a:pt x="40" y="1411"/>
                  <a:pt x="33" y="1400"/>
                  <a:pt x="27" y="1389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9" y="1339"/>
                  <a:pt x="5" y="1326"/>
                  <a:pt x="3" y="1312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"/>
          <p:cNvSpPr/>
          <p:nvPr/>
        </p:nvSpPr>
        <p:spPr>
          <a:xfrm>
            <a:off x="6400440" y="1009440"/>
            <a:ext cx="76680" cy="533880"/>
          </a:xfrm>
          <a:custGeom>
            <a:avLst/>
            <a:gdLst/>
            <a:ahLst/>
            <a:rect l="0" t="0" r="r" b="b"/>
            <a:pathLst>
              <a:path w="213" h="1483">
                <a:moveTo>
                  <a:pt x="0" y="0"/>
                </a:moveTo>
                <a:lnTo>
                  <a:pt x="213" y="0"/>
                </a:lnTo>
                <a:lnTo>
                  <a:pt x="213" y="1483"/>
                </a:lnTo>
                <a:lnTo>
                  <a:pt x="0" y="1483"/>
                </a:lnTo>
                <a:lnTo>
                  <a:pt x="0" y="0"/>
                </a:ln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3" name=""/>
          <p:cNvSpPr txBox="1"/>
          <p:nvPr/>
        </p:nvSpPr>
        <p:spPr>
          <a:xfrm>
            <a:off x="1295280" y="1155240"/>
            <a:ext cx="169735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职业规划的核心价值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" name=""/>
          <p:cNvSpPr txBox="1"/>
          <p:nvPr/>
        </p:nvSpPr>
        <p:spPr>
          <a:xfrm>
            <a:off x="6616440" y="114552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28a745"/>
                </a:solidFill>
                <a:effectLst/>
                <a:uFillTx/>
                <a:latin typeface="Inter, sans-serif"/>
                <a:ea typeface="Inter, sans-serif"/>
              </a:rPr>
              <a:t>02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"/>
          <p:cNvSpPr/>
          <p:nvPr/>
        </p:nvSpPr>
        <p:spPr>
          <a:xfrm>
            <a:off x="628560" y="1771560"/>
            <a:ext cx="5162760" cy="533520"/>
          </a:xfrm>
          <a:custGeom>
            <a:avLst/>
            <a:gdLst/>
            <a:ahLst/>
            <a:rect l="0" t="0" r="r" b="b"/>
            <a:pathLst>
              <a:path w="14341" h="1482">
                <a:moveTo>
                  <a:pt x="0" y="1271"/>
                </a:moveTo>
                <a:lnTo>
                  <a:pt x="0" y="211"/>
                </a:lnTo>
                <a:cubicBezTo>
                  <a:pt x="0" y="198"/>
                  <a:pt x="1" y="184"/>
                  <a:pt x="3" y="170"/>
                </a:cubicBezTo>
                <a:cubicBezTo>
                  <a:pt x="5" y="156"/>
                  <a:pt x="8" y="143"/>
                  <a:pt x="12" y="130"/>
                </a:cubicBezTo>
                <a:cubicBezTo>
                  <a:pt x="16" y="118"/>
                  <a:pt x="21" y="105"/>
                  <a:pt x="27" y="94"/>
                </a:cubicBezTo>
                <a:cubicBezTo>
                  <a:pt x="32" y="82"/>
                  <a:pt x="39" y="72"/>
                  <a:pt x="46" y="62"/>
                </a:cubicBezTo>
                <a:cubicBezTo>
                  <a:pt x="54" y="52"/>
                  <a:pt x="62" y="43"/>
                  <a:pt x="70" y="35"/>
                </a:cubicBezTo>
                <a:cubicBezTo>
                  <a:pt x="79" y="28"/>
                  <a:pt x="88" y="21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14129" y="0"/>
                </a:lnTo>
                <a:cubicBezTo>
                  <a:pt x="14143" y="0"/>
                  <a:pt x="14157" y="1"/>
                  <a:pt x="14171" y="4"/>
                </a:cubicBezTo>
                <a:cubicBezTo>
                  <a:pt x="14184" y="7"/>
                  <a:pt x="14198" y="11"/>
                  <a:pt x="14210" y="16"/>
                </a:cubicBezTo>
                <a:cubicBezTo>
                  <a:pt x="14223" y="21"/>
                  <a:pt x="14236" y="28"/>
                  <a:pt x="14247" y="35"/>
                </a:cubicBezTo>
                <a:cubicBezTo>
                  <a:pt x="14259" y="43"/>
                  <a:pt x="14269" y="52"/>
                  <a:pt x="14279" y="62"/>
                </a:cubicBezTo>
                <a:cubicBezTo>
                  <a:pt x="14289" y="72"/>
                  <a:pt x="14298" y="82"/>
                  <a:pt x="14305" y="94"/>
                </a:cubicBezTo>
                <a:cubicBezTo>
                  <a:pt x="14313" y="105"/>
                  <a:pt x="14320" y="118"/>
                  <a:pt x="14325" y="130"/>
                </a:cubicBezTo>
                <a:cubicBezTo>
                  <a:pt x="14330" y="143"/>
                  <a:pt x="14334" y="156"/>
                  <a:pt x="14337" y="170"/>
                </a:cubicBezTo>
                <a:cubicBezTo>
                  <a:pt x="14340" y="184"/>
                  <a:pt x="14341" y="198"/>
                  <a:pt x="14341" y="211"/>
                </a:cubicBezTo>
                <a:lnTo>
                  <a:pt x="14341" y="1271"/>
                </a:lnTo>
                <a:cubicBezTo>
                  <a:pt x="14341" y="1285"/>
                  <a:pt x="14340" y="1298"/>
                  <a:pt x="14337" y="1312"/>
                </a:cubicBezTo>
                <a:cubicBezTo>
                  <a:pt x="14334" y="1326"/>
                  <a:pt x="14330" y="1339"/>
                  <a:pt x="14325" y="1352"/>
                </a:cubicBezTo>
                <a:cubicBezTo>
                  <a:pt x="14320" y="1365"/>
                  <a:pt x="14313" y="1377"/>
                  <a:pt x="14305" y="1388"/>
                </a:cubicBezTo>
                <a:cubicBezTo>
                  <a:pt x="14298" y="1400"/>
                  <a:pt x="14289" y="1411"/>
                  <a:pt x="14279" y="1420"/>
                </a:cubicBezTo>
                <a:cubicBezTo>
                  <a:pt x="14269" y="1430"/>
                  <a:pt x="14259" y="1439"/>
                  <a:pt x="14247" y="1447"/>
                </a:cubicBezTo>
                <a:cubicBezTo>
                  <a:pt x="14236" y="1454"/>
                  <a:pt x="14223" y="1461"/>
                  <a:pt x="14210" y="1466"/>
                </a:cubicBezTo>
                <a:cubicBezTo>
                  <a:pt x="14198" y="1472"/>
                  <a:pt x="14184" y="1476"/>
                  <a:pt x="14171" y="1478"/>
                </a:cubicBezTo>
                <a:cubicBezTo>
                  <a:pt x="14157" y="1481"/>
                  <a:pt x="14143" y="1482"/>
                  <a:pt x="14129" y="1482"/>
                </a:cubicBezTo>
                <a:lnTo>
                  <a:pt x="158" y="1482"/>
                </a:lnTo>
                <a:cubicBezTo>
                  <a:pt x="148" y="1482"/>
                  <a:pt x="138" y="1481"/>
                  <a:pt x="128" y="1478"/>
                </a:cubicBezTo>
                <a:cubicBezTo>
                  <a:pt x="117" y="1476"/>
                  <a:pt x="107" y="1472"/>
                  <a:pt x="98" y="1466"/>
                </a:cubicBezTo>
                <a:cubicBezTo>
                  <a:pt x="88" y="1461"/>
                  <a:pt x="79" y="1454"/>
                  <a:pt x="70" y="1447"/>
                </a:cubicBezTo>
                <a:cubicBezTo>
                  <a:pt x="62" y="1439"/>
                  <a:pt x="54" y="1430"/>
                  <a:pt x="46" y="1420"/>
                </a:cubicBezTo>
                <a:cubicBezTo>
                  <a:pt x="39" y="1411"/>
                  <a:pt x="32" y="1400"/>
                  <a:pt x="27" y="1388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8" y="1339"/>
                  <a:pt x="5" y="1326"/>
                  <a:pt x="3" y="1312"/>
                </a:cubicBezTo>
                <a:cubicBezTo>
                  <a:pt x="1" y="1298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"/>
          <p:cNvSpPr/>
          <p:nvPr/>
        </p:nvSpPr>
        <p:spPr>
          <a:xfrm>
            <a:off x="609480" y="1771560"/>
            <a:ext cx="76320" cy="533520"/>
          </a:xfrm>
          <a:custGeom>
            <a:avLst/>
            <a:gdLst/>
            <a:ahLst/>
            <a:rect l="0" t="0" r="r" b="b"/>
            <a:pathLst>
              <a:path w="212" h="1482">
                <a:moveTo>
                  <a:pt x="0" y="0"/>
                </a:moveTo>
                <a:lnTo>
                  <a:pt x="212" y="0"/>
                </a:lnTo>
                <a:lnTo>
                  <a:pt x="212" y="1482"/>
                </a:lnTo>
                <a:lnTo>
                  <a:pt x="0" y="1482"/>
                </a:lnTo>
                <a:lnTo>
                  <a:pt x="0" y="0"/>
                </a:ln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"/>
          <p:cNvSpPr txBox="1"/>
          <p:nvPr/>
        </p:nvSpPr>
        <p:spPr>
          <a:xfrm>
            <a:off x="7086600" y="1155240"/>
            <a:ext cx="226314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自我认知：探索兴趣与能力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"/>
          <p:cNvSpPr txBox="1"/>
          <p:nvPr/>
        </p:nvSpPr>
        <p:spPr>
          <a:xfrm>
            <a:off x="825120" y="190764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ffc107"/>
                </a:solidFill>
                <a:effectLst/>
                <a:uFillTx/>
                <a:latin typeface="Inter, sans-serif"/>
                <a:ea typeface="Inter, sans-serif"/>
              </a:rPr>
              <a:t>03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"/>
          <p:cNvSpPr/>
          <p:nvPr/>
        </p:nvSpPr>
        <p:spPr>
          <a:xfrm>
            <a:off x="6419520" y="1771560"/>
            <a:ext cx="5163120" cy="533520"/>
          </a:xfrm>
          <a:custGeom>
            <a:avLst/>
            <a:gdLst/>
            <a:ahLst/>
            <a:rect l="0" t="0" r="r" b="b"/>
            <a:pathLst>
              <a:path w="14342" h="1482">
                <a:moveTo>
                  <a:pt x="0" y="1271"/>
                </a:moveTo>
                <a:lnTo>
                  <a:pt x="0" y="211"/>
                </a:lnTo>
                <a:cubicBezTo>
                  <a:pt x="0" y="198"/>
                  <a:pt x="1" y="184"/>
                  <a:pt x="3" y="170"/>
                </a:cubicBezTo>
                <a:cubicBezTo>
                  <a:pt x="5" y="156"/>
                  <a:pt x="9" y="143"/>
                  <a:pt x="12" y="130"/>
                </a:cubicBezTo>
                <a:cubicBezTo>
                  <a:pt x="16" y="118"/>
                  <a:pt x="21" y="105"/>
                  <a:pt x="27" y="94"/>
                </a:cubicBezTo>
                <a:cubicBezTo>
                  <a:pt x="33" y="82"/>
                  <a:pt x="40" y="72"/>
                  <a:pt x="47" y="62"/>
                </a:cubicBezTo>
                <a:cubicBezTo>
                  <a:pt x="54" y="52"/>
                  <a:pt x="62" y="43"/>
                  <a:pt x="71" y="35"/>
                </a:cubicBezTo>
                <a:cubicBezTo>
                  <a:pt x="80" y="28"/>
                  <a:pt x="89" y="21"/>
                  <a:pt x="98" y="16"/>
                </a:cubicBezTo>
                <a:cubicBezTo>
                  <a:pt x="108" y="11"/>
                  <a:pt x="118" y="7"/>
                  <a:pt x="128" y="4"/>
                </a:cubicBezTo>
                <a:cubicBezTo>
                  <a:pt x="138" y="1"/>
                  <a:pt x="149" y="0"/>
                  <a:pt x="159" y="0"/>
                </a:cubicBezTo>
                <a:lnTo>
                  <a:pt x="14130" y="0"/>
                </a:lnTo>
                <a:cubicBezTo>
                  <a:pt x="14144" y="0"/>
                  <a:pt x="14158" y="1"/>
                  <a:pt x="14171" y="4"/>
                </a:cubicBezTo>
                <a:cubicBezTo>
                  <a:pt x="14185" y="7"/>
                  <a:pt x="14198" y="11"/>
                  <a:pt x="14211" y="16"/>
                </a:cubicBezTo>
                <a:cubicBezTo>
                  <a:pt x="14224" y="21"/>
                  <a:pt x="14236" y="28"/>
                  <a:pt x="14248" y="35"/>
                </a:cubicBezTo>
                <a:cubicBezTo>
                  <a:pt x="14259" y="43"/>
                  <a:pt x="14270" y="52"/>
                  <a:pt x="14280" y="62"/>
                </a:cubicBezTo>
                <a:cubicBezTo>
                  <a:pt x="14290" y="72"/>
                  <a:pt x="14298" y="82"/>
                  <a:pt x="14306" y="94"/>
                </a:cubicBezTo>
                <a:cubicBezTo>
                  <a:pt x="14314" y="105"/>
                  <a:pt x="14320" y="118"/>
                  <a:pt x="14326" y="130"/>
                </a:cubicBezTo>
                <a:cubicBezTo>
                  <a:pt x="14331" y="143"/>
                  <a:pt x="14335" y="156"/>
                  <a:pt x="14338" y="170"/>
                </a:cubicBezTo>
                <a:cubicBezTo>
                  <a:pt x="14340" y="184"/>
                  <a:pt x="14342" y="198"/>
                  <a:pt x="14342" y="211"/>
                </a:cubicBezTo>
                <a:lnTo>
                  <a:pt x="14342" y="1271"/>
                </a:lnTo>
                <a:cubicBezTo>
                  <a:pt x="14342" y="1285"/>
                  <a:pt x="14340" y="1298"/>
                  <a:pt x="14338" y="1312"/>
                </a:cubicBezTo>
                <a:cubicBezTo>
                  <a:pt x="14335" y="1326"/>
                  <a:pt x="14331" y="1339"/>
                  <a:pt x="14326" y="1352"/>
                </a:cubicBezTo>
                <a:cubicBezTo>
                  <a:pt x="14320" y="1365"/>
                  <a:pt x="14314" y="1377"/>
                  <a:pt x="14306" y="1388"/>
                </a:cubicBezTo>
                <a:cubicBezTo>
                  <a:pt x="14298" y="1400"/>
                  <a:pt x="14290" y="1411"/>
                  <a:pt x="14280" y="1420"/>
                </a:cubicBezTo>
                <a:cubicBezTo>
                  <a:pt x="14270" y="1430"/>
                  <a:pt x="14259" y="1439"/>
                  <a:pt x="14248" y="1447"/>
                </a:cubicBezTo>
                <a:cubicBezTo>
                  <a:pt x="14236" y="1454"/>
                  <a:pt x="14224" y="1461"/>
                  <a:pt x="14211" y="1466"/>
                </a:cubicBezTo>
                <a:cubicBezTo>
                  <a:pt x="14198" y="1472"/>
                  <a:pt x="14185" y="1476"/>
                  <a:pt x="14171" y="1478"/>
                </a:cubicBezTo>
                <a:cubicBezTo>
                  <a:pt x="14158" y="1481"/>
                  <a:pt x="14144" y="1482"/>
                  <a:pt x="14130" y="1482"/>
                </a:cubicBezTo>
                <a:lnTo>
                  <a:pt x="159" y="1482"/>
                </a:lnTo>
                <a:cubicBezTo>
                  <a:pt x="149" y="1482"/>
                  <a:pt x="138" y="1481"/>
                  <a:pt x="128" y="1478"/>
                </a:cubicBezTo>
                <a:cubicBezTo>
                  <a:pt x="118" y="1476"/>
                  <a:pt x="108" y="1472"/>
                  <a:pt x="98" y="1466"/>
                </a:cubicBezTo>
                <a:cubicBezTo>
                  <a:pt x="89" y="1461"/>
                  <a:pt x="80" y="1454"/>
                  <a:pt x="71" y="1447"/>
                </a:cubicBezTo>
                <a:cubicBezTo>
                  <a:pt x="62" y="1439"/>
                  <a:pt x="54" y="1430"/>
                  <a:pt x="47" y="1420"/>
                </a:cubicBezTo>
                <a:cubicBezTo>
                  <a:pt x="40" y="1411"/>
                  <a:pt x="33" y="1400"/>
                  <a:pt x="27" y="1388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9" y="1339"/>
                  <a:pt x="5" y="1326"/>
                  <a:pt x="3" y="1312"/>
                </a:cubicBezTo>
                <a:cubicBezTo>
                  <a:pt x="1" y="1298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"/>
          <p:cNvSpPr/>
          <p:nvPr/>
        </p:nvSpPr>
        <p:spPr>
          <a:xfrm>
            <a:off x="6400440" y="1771560"/>
            <a:ext cx="76680" cy="533520"/>
          </a:xfrm>
          <a:custGeom>
            <a:avLst/>
            <a:gdLst/>
            <a:ahLst/>
            <a:rect l="0" t="0" r="r" b="b"/>
            <a:pathLst>
              <a:path w="213" h="1482">
                <a:moveTo>
                  <a:pt x="0" y="0"/>
                </a:moveTo>
                <a:lnTo>
                  <a:pt x="213" y="0"/>
                </a:lnTo>
                <a:lnTo>
                  <a:pt x="213" y="1482"/>
                </a:lnTo>
                <a:lnTo>
                  <a:pt x="0" y="1482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"/>
          <p:cNvSpPr txBox="1"/>
          <p:nvPr/>
        </p:nvSpPr>
        <p:spPr>
          <a:xfrm>
            <a:off x="1295280" y="1917360"/>
            <a:ext cx="264033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明确职业方向：匹配个人与行业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"/>
          <p:cNvSpPr txBox="1"/>
          <p:nvPr/>
        </p:nvSpPr>
        <p:spPr>
          <a:xfrm>
            <a:off x="6616440" y="190764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04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"/>
          <p:cNvSpPr txBox="1"/>
          <p:nvPr/>
        </p:nvSpPr>
        <p:spPr>
          <a:xfrm>
            <a:off x="7086600" y="1917360"/>
            <a:ext cx="132016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能力提升：构建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"/>
          <p:cNvSpPr txBox="1"/>
          <p:nvPr/>
        </p:nvSpPr>
        <p:spPr>
          <a:xfrm>
            <a:off x="8286840" y="1921320"/>
            <a:ext cx="17100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T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"/>
          <p:cNvSpPr/>
          <p:nvPr/>
        </p:nvSpPr>
        <p:spPr>
          <a:xfrm>
            <a:off x="628560" y="2533320"/>
            <a:ext cx="5162760" cy="533880"/>
          </a:xfrm>
          <a:custGeom>
            <a:avLst/>
            <a:gdLst/>
            <a:ahLst/>
            <a:rect l="0" t="0" r="r" b="b"/>
            <a:pathLst>
              <a:path w="14341" h="1483">
                <a:moveTo>
                  <a:pt x="0" y="1271"/>
                </a:moveTo>
                <a:lnTo>
                  <a:pt x="0" y="212"/>
                </a:lnTo>
                <a:cubicBezTo>
                  <a:pt x="0" y="198"/>
                  <a:pt x="1" y="184"/>
                  <a:pt x="3" y="171"/>
                </a:cubicBezTo>
                <a:cubicBezTo>
                  <a:pt x="5" y="157"/>
                  <a:pt x="8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2" y="83"/>
                  <a:pt x="39" y="72"/>
                  <a:pt x="46" y="62"/>
                </a:cubicBezTo>
                <a:cubicBezTo>
                  <a:pt x="54" y="53"/>
                  <a:pt x="62" y="44"/>
                  <a:pt x="70" y="36"/>
                </a:cubicBezTo>
                <a:cubicBezTo>
                  <a:pt x="79" y="28"/>
                  <a:pt x="88" y="22"/>
                  <a:pt x="98" y="17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2"/>
                  <a:pt x="148" y="0"/>
                  <a:pt x="158" y="0"/>
                </a:cubicBezTo>
                <a:lnTo>
                  <a:pt x="14129" y="0"/>
                </a:lnTo>
                <a:cubicBezTo>
                  <a:pt x="14143" y="0"/>
                  <a:pt x="14157" y="2"/>
                  <a:pt x="14171" y="4"/>
                </a:cubicBezTo>
                <a:cubicBezTo>
                  <a:pt x="14184" y="7"/>
                  <a:pt x="14198" y="11"/>
                  <a:pt x="14210" y="17"/>
                </a:cubicBezTo>
                <a:cubicBezTo>
                  <a:pt x="14223" y="22"/>
                  <a:pt x="14236" y="28"/>
                  <a:pt x="14247" y="36"/>
                </a:cubicBezTo>
                <a:cubicBezTo>
                  <a:pt x="14259" y="44"/>
                  <a:pt x="14269" y="53"/>
                  <a:pt x="14279" y="62"/>
                </a:cubicBezTo>
                <a:cubicBezTo>
                  <a:pt x="14289" y="72"/>
                  <a:pt x="14298" y="83"/>
                  <a:pt x="14305" y="94"/>
                </a:cubicBezTo>
                <a:cubicBezTo>
                  <a:pt x="14313" y="106"/>
                  <a:pt x="14320" y="118"/>
                  <a:pt x="14325" y="131"/>
                </a:cubicBezTo>
                <a:cubicBezTo>
                  <a:pt x="14330" y="144"/>
                  <a:pt x="14334" y="157"/>
                  <a:pt x="14337" y="171"/>
                </a:cubicBezTo>
                <a:cubicBezTo>
                  <a:pt x="14340" y="184"/>
                  <a:pt x="14341" y="198"/>
                  <a:pt x="14341" y="212"/>
                </a:cubicBezTo>
                <a:lnTo>
                  <a:pt x="14341" y="1271"/>
                </a:lnTo>
                <a:cubicBezTo>
                  <a:pt x="14341" y="1285"/>
                  <a:pt x="14340" y="1299"/>
                  <a:pt x="14337" y="1313"/>
                </a:cubicBezTo>
                <a:cubicBezTo>
                  <a:pt x="14334" y="1326"/>
                  <a:pt x="14330" y="1340"/>
                  <a:pt x="14325" y="1352"/>
                </a:cubicBezTo>
                <a:cubicBezTo>
                  <a:pt x="14320" y="1365"/>
                  <a:pt x="14313" y="1377"/>
                  <a:pt x="14305" y="1389"/>
                </a:cubicBezTo>
                <a:cubicBezTo>
                  <a:pt x="14298" y="1401"/>
                  <a:pt x="14289" y="1411"/>
                  <a:pt x="14279" y="1421"/>
                </a:cubicBezTo>
                <a:cubicBezTo>
                  <a:pt x="14269" y="1431"/>
                  <a:pt x="14259" y="1440"/>
                  <a:pt x="14247" y="1447"/>
                </a:cubicBezTo>
                <a:cubicBezTo>
                  <a:pt x="14236" y="1455"/>
                  <a:pt x="14223" y="1462"/>
                  <a:pt x="14210" y="1467"/>
                </a:cubicBezTo>
                <a:cubicBezTo>
                  <a:pt x="14198" y="1472"/>
                  <a:pt x="14184" y="1476"/>
                  <a:pt x="14171" y="1479"/>
                </a:cubicBezTo>
                <a:cubicBezTo>
                  <a:pt x="14157" y="1482"/>
                  <a:pt x="14143" y="1483"/>
                  <a:pt x="14129" y="1483"/>
                </a:cubicBezTo>
                <a:lnTo>
                  <a:pt x="158" y="1483"/>
                </a:lnTo>
                <a:cubicBezTo>
                  <a:pt x="148" y="1483"/>
                  <a:pt x="138" y="1482"/>
                  <a:pt x="128" y="1479"/>
                </a:cubicBezTo>
                <a:cubicBezTo>
                  <a:pt x="117" y="1476"/>
                  <a:pt x="107" y="1472"/>
                  <a:pt x="98" y="1467"/>
                </a:cubicBezTo>
                <a:cubicBezTo>
                  <a:pt x="88" y="1462"/>
                  <a:pt x="79" y="1455"/>
                  <a:pt x="70" y="1447"/>
                </a:cubicBezTo>
                <a:cubicBezTo>
                  <a:pt x="62" y="1440"/>
                  <a:pt x="54" y="1431"/>
                  <a:pt x="46" y="1421"/>
                </a:cubicBezTo>
                <a:cubicBezTo>
                  <a:pt x="39" y="1411"/>
                  <a:pt x="32" y="1401"/>
                  <a:pt x="27" y="1389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8" y="1340"/>
                  <a:pt x="5" y="1326"/>
                  <a:pt x="3" y="1313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" name=""/>
          <p:cNvSpPr/>
          <p:nvPr/>
        </p:nvSpPr>
        <p:spPr>
          <a:xfrm>
            <a:off x="609480" y="2533320"/>
            <a:ext cx="76320" cy="533880"/>
          </a:xfrm>
          <a:custGeom>
            <a:avLst/>
            <a:gdLst/>
            <a:ahLst/>
            <a:rect l="0" t="0" r="r" b="b"/>
            <a:pathLst>
              <a:path w="212" h="1483">
                <a:moveTo>
                  <a:pt x="0" y="0"/>
                </a:moveTo>
                <a:lnTo>
                  <a:pt x="212" y="0"/>
                </a:lnTo>
                <a:lnTo>
                  <a:pt x="212" y="1483"/>
                </a:lnTo>
                <a:lnTo>
                  <a:pt x="0" y="1483"/>
                </a:lnTo>
                <a:lnTo>
                  <a:pt x="0" y="0"/>
                </a:ln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"/>
          <p:cNvSpPr txBox="1"/>
          <p:nvPr/>
        </p:nvSpPr>
        <p:spPr>
          <a:xfrm>
            <a:off x="8391600" y="1917360"/>
            <a:ext cx="75438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型竞争力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"/>
          <p:cNvSpPr txBox="1"/>
          <p:nvPr/>
        </p:nvSpPr>
        <p:spPr>
          <a:xfrm>
            <a:off x="825120" y="266976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28a745"/>
                </a:solidFill>
                <a:effectLst/>
                <a:uFillTx/>
                <a:latin typeface="Inter, sans-serif"/>
                <a:ea typeface="Inter, sans-serif"/>
              </a:rPr>
              <a:t>05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"/>
          <p:cNvSpPr/>
          <p:nvPr/>
        </p:nvSpPr>
        <p:spPr>
          <a:xfrm>
            <a:off x="6419520" y="2533320"/>
            <a:ext cx="5163120" cy="533880"/>
          </a:xfrm>
          <a:custGeom>
            <a:avLst/>
            <a:gdLst/>
            <a:ahLst/>
            <a:rect l="0" t="0" r="r" b="b"/>
            <a:pathLst>
              <a:path w="14342" h="1483">
                <a:moveTo>
                  <a:pt x="0" y="1271"/>
                </a:moveTo>
                <a:lnTo>
                  <a:pt x="0" y="212"/>
                </a:lnTo>
                <a:cubicBezTo>
                  <a:pt x="0" y="198"/>
                  <a:pt x="1" y="184"/>
                  <a:pt x="3" y="171"/>
                </a:cubicBezTo>
                <a:cubicBezTo>
                  <a:pt x="5" y="157"/>
                  <a:pt x="9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3" y="83"/>
                  <a:pt x="40" y="72"/>
                  <a:pt x="47" y="62"/>
                </a:cubicBezTo>
                <a:cubicBezTo>
                  <a:pt x="54" y="53"/>
                  <a:pt x="62" y="44"/>
                  <a:pt x="71" y="36"/>
                </a:cubicBezTo>
                <a:cubicBezTo>
                  <a:pt x="80" y="28"/>
                  <a:pt x="89" y="22"/>
                  <a:pt x="98" y="17"/>
                </a:cubicBezTo>
                <a:cubicBezTo>
                  <a:pt x="108" y="11"/>
                  <a:pt x="118" y="7"/>
                  <a:pt x="128" y="4"/>
                </a:cubicBezTo>
                <a:cubicBezTo>
                  <a:pt x="138" y="2"/>
                  <a:pt x="149" y="0"/>
                  <a:pt x="159" y="0"/>
                </a:cubicBezTo>
                <a:lnTo>
                  <a:pt x="14130" y="0"/>
                </a:lnTo>
                <a:cubicBezTo>
                  <a:pt x="14144" y="0"/>
                  <a:pt x="14158" y="2"/>
                  <a:pt x="14171" y="4"/>
                </a:cubicBezTo>
                <a:cubicBezTo>
                  <a:pt x="14185" y="7"/>
                  <a:pt x="14198" y="11"/>
                  <a:pt x="14211" y="17"/>
                </a:cubicBezTo>
                <a:cubicBezTo>
                  <a:pt x="14224" y="22"/>
                  <a:pt x="14236" y="28"/>
                  <a:pt x="14248" y="36"/>
                </a:cubicBezTo>
                <a:cubicBezTo>
                  <a:pt x="14259" y="44"/>
                  <a:pt x="14270" y="53"/>
                  <a:pt x="14280" y="62"/>
                </a:cubicBezTo>
                <a:cubicBezTo>
                  <a:pt x="14290" y="72"/>
                  <a:pt x="14298" y="83"/>
                  <a:pt x="14306" y="94"/>
                </a:cubicBezTo>
                <a:cubicBezTo>
                  <a:pt x="14314" y="106"/>
                  <a:pt x="14320" y="118"/>
                  <a:pt x="14326" y="131"/>
                </a:cubicBezTo>
                <a:cubicBezTo>
                  <a:pt x="14331" y="144"/>
                  <a:pt x="14335" y="157"/>
                  <a:pt x="14338" y="171"/>
                </a:cubicBezTo>
                <a:cubicBezTo>
                  <a:pt x="14340" y="184"/>
                  <a:pt x="14342" y="198"/>
                  <a:pt x="14342" y="212"/>
                </a:cubicBezTo>
                <a:lnTo>
                  <a:pt x="14342" y="1271"/>
                </a:lnTo>
                <a:cubicBezTo>
                  <a:pt x="14342" y="1285"/>
                  <a:pt x="14340" y="1299"/>
                  <a:pt x="14338" y="1313"/>
                </a:cubicBezTo>
                <a:cubicBezTo>
                  <a:pt x="14335" y="1326"/>
                  <a:pt x="14331" y="1340"/>
                  <a:pt x="14326" y="1352"/>
                </a:cubicBezTo>
                <a:cubicBezTo>
                  <a:pt x="14320" y="1365"/>
                  <a:pt x="14314" y="1377"/>
                  <a:pt x="14306" y="1389"/>
                </a:cubicBezTo>
                <a:cubicBezTo>
                  <a:pt x="14298" y="1401"/>
                  <a:pt x="14290" y="1411"/>
                  <a:pt x="14280" y="1421"/>
                </a:cubicBezTo>
                <a:cubicBezTo>
                  <a:pt x="14270" y="1431"/>
                  <a:pt x="14259" y="1440"/>
                  <a:pt x="14248" y="1447"/>
                </a:cubicBezTo>
                <a:cubicBezTo>
                  <a:pt x="14236" y="1455"/>
                  <a:pt x="14224" y="1462"/>
                  <a:pt x="14211" y="1467"/>
                </a:cubicBezTo>
                <a:cubicBezTo>
                  <a:pt x="14198" y="1472"/>
                  <a:pt x="14185" y="1476"/>
                  <a:pt x="14171" y="1479"/>
                </a:cubicBezTo>
                <a:cubicBezTo>
                  <a:pt x="14158" y="1482"/>
                  <a:pt x="14144" y="1483"/>
                  <a:pt x="14130" y="1483"/>
                </a:cubicBezTo>
                <a:lnTo>
                  <a:pt x="159" y="1483"/>
                </a:lnTo>
                <a:cubicBezTo>
                  <a:pt x="149" y="1483"/>
                  <a:pt x="138" y="1482"/>
                  <a:pt x="128" y="1479"/>
                </a:cubicBezTo>
                <a:cubicBezTo>
                  <a:pt x="118" y="1476"/>
                  <a:pt x="108" y="1472"/>
                  <a:pt x="98" y="1467"/>
                </a:cubicBezTo>
                <a:cubicBezTo>
                  <a:pt x="89" y="1462"/>
                  <a:pt x="80" y="1455"/>
                  <a:pt x="71" y="1447"/>
                </a:cubicBezTo>
                <a:cubicBezTo>
                  <a:pt x="62" y="1440"/>
                  <a:pt x="54" y="1431"/>
                  <a:pt x="47" y="1421"/>
                </a:cubicBezTo>
                <a:cubicBezTo>
                  <a:pt x="40" y="1411"/>
                  <a:pt x="33" y="1401"/>
                  <a:pt x="27" y="1389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9" y="1340"/>
                  <a:pt x="5" y="1326"/>
                  <a:pt x="3" y="1313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" name=""/>
          <p:cNvSpPr/>
          <p:nvPr/>
        </p:nvSpPr>
        <p:spPr>
          <a:xfrm>
            <a:off x="6400440" y="2533320"/>
            <a:ext cx="76680" cy="533880"/>
          </a:xfrm>
          <a:custGeom>
            <a:avLst/>
            <a:gdLst/>
            <a:ahLst/>
            <a:rect l="0" t="0" r="r" b="b"/>
            <a:pathLst>
              <a:path w="213" h="1483">
                <a:moveTo>
                  <a:pt x="0" y="0"/>
                </a:moveTo>
                <a:lnTo>
                  <a:pt x="213" y="0"/>
                </a:lnTo>
                <a:lnTo>
                  <a:pt x="213" y="1483"/>
                </a:lnTo>
                <a:lnTo>
                  <a:pt x="0" y="1483"/>
                </a:lnTo>
                <a:lnTo>
                  <a:pt x="0" y="0"/>
                </a:ln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1" name=""/>
          <p:cNvSpPr txBox="1"/>
          <p:nvPr/>
        </p:nvSpPr>
        <p:spPr>
          <a:xfrm>
            <a:off x="1295280" y="2679480"/>
            <a:ext cx="207454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实习实践：积累职场经验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" name=""/>
          <p:cNvSpPr txBox="1"/>
          <p:nvPr/>
        </p:nvSpPr>
        <p:spPr>
          <a:xfrm>
            <a:off x="6616440" y="266976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ffc107"/>
                </a:solidFill>
                <a:effectLst/>
                <a:uFillTx/>
                <a:latin typeface="Inter, sans-serif"/>
                <a:ea typeface="Inter, sans-serif"/>
              </a:rPr>
              <a:t>06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"/>
          <p:cNvSpPr/>
          <p:nvPr/>
        </p:nvSpPr>
        <p:spPr>
          <a:xfrm>
            <a:off x="628560" y="3295440"/>
            <a:ext cx="5162760" cy="533880"/>
          </a:xfrm>
          <a:custGeom>
            <a:avLst/>
            <a:gdLst/>
            <a:ahLst/>
            <a:rect l="0" t="0" r="r" b="b"/>
            <a:pathLst>
              <a:path w="14341" h="1483">
                <a:moveTo>
                  <a:pt x="0" y="1271"/>
                </a:moveTo>
                <a:lnTo>
                  <a:pt x="0" y="212"/>
                </a:lnTo>
                <a:cubicBezTo>
                  <a:pt x="0" y="198"/>
                  <a:pt x="1" y="184"/>
                  <a:pt x="3" y="170"/>
                </a:cubicBezTo>
                <a:cubicBezTo>
                  <a:pt x="5" y="157"/>
                  <a:pt x="8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2" y="83"/>
                  <a:pt x="39" y="72"/>
                  <a:pt x="46" y="62"/>
                </a:cubicBezTo>
                <a:cubicBezTo>
                  <a:pt x="54" y="52"/>
                  <a:pt x="62" y="43"/>
                  <a:pt x="70" y="36"/>
                </a:cubicBezTo>
                <a:cubicBezTo>
                  <a:pt x="79" y="28"/>
                  <a:pt x="88" y="22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14129" y="0"/>
                </a:lnTo>
                <a:cubicBezTo>
                  <a:pt x="14143" y="0"/>
                  <a:pt x="14157" y="1"/>
                  <a:pt x="14171" y="4"/>
                </a:cubicBezTo>
                <a:cubicBezTo>
                  <a:pt x="14184" y="7"/>
                  <a:pt x="14198" y="11"/>
                  <a:pt x="14210" y="16"/>
                </a:cubicBezTo>
                <a:cubicBezTo>
                  <a:pt x="14223" y="22"/>
                  <a:pt x="14236" y="28"/>
                  <a:pt x="14247" y="36"/>
                </a:cubicBezTo>
                <a:cubicBezTo>
                  <a:pt x="14259" y="43"/>
                  <a:pt x="14269" y="52"/>
                  <a:pt x="14279" y="62"/>
                </a:cubicBezTo>
                <a:cubicBezTo>
                  <a:pt x="14289" y="72"/>
                  <a:pt x="14298" y="83"/>
                  <a:pt x="14305" y="94"/>
                </a:cubicBezTo>
                <a:cubicBezTo>
                  <a:pt x="14313" y="106"/>
                  <a:pt x="14320" y="118"/>
                  <a:pt x="14325" y="131"/>
                </a:cubicBezTo>
                <a:cubicBezTo>
                  <a:pt x="14330" y="144"/>
                  <a:pt x="14334" y="157"/>
                  <a:pt x="14337" y="170"/>
                </a:cubicBezTo>
                <a:cubicBezTo>
                  <a:pt x="14340" y="184"/>
                  <a:pt x="14341" y="198"/>
                  <a:pt x="14341" y="212"/>
                </a:cubicBezTo>
                <a:lnTo>
                  <a:pt x="14341" y="1271"/>
                </a:lnTo>
                <a:cubicBezTo>
                  <a:pt x="14341" y="1285"/>
                  <a:pt x="14340" y="1299"/>
                  <a:pt x="14337" y="1312"/>
                </a:cubicBezTo>
                <a:cubicBezTo>
                  <a:pt x="14334" y="1326"/>
                  <a:pt x="14330" y="1339"/>
                  <a:pt x="14325" y="1352"/>
                </a:cubicBezTo>
                <a:cubicBezTo>
                  <a:pt x="14320" y="1365"/>
                  <a:pt x="14313" y="1377"/>
                  <a:pt x="14305" y="1389"/>
                </a:cubicBezTo>
                <a:cubicBezTo>
                  <a:pt x="14298" y="1400"/>
                  <a:pt x="14289" y="1411"/>
                  <a:pt x="14279" y="1421"/>
                </a:cubicBezTo>
                <a:cubicBezTo>
                  <a:pt x="14269" y="1431"/>
                  <a:pt x="14259" y="1439"/>
                  <a:pt x="14247" y="1447"/>
                </a:cubicBezTo>
                <a:cubicBezTo>
                  <a:pt x="14236" y="1455"/>
                  <a:pt x="14223" y="1461"/>
                  <a:pt x="14210" y="1467"/>
                </a:cubicBezTo>
                <a:cubicBezTo>
                  <a:pt x="14198" y="1472"/>
                  <a:pt x="14184" y="1476"/>
                  <a:pt x="14171" y="1479"/>
                </a:cubicBezTo>
                <a:cubicBezTo>
                  <a:pt x="14157" y="1481"/>
                  <a:pt x="14143" y="1483"/>
                  <a:pt x="14129" y="1483"/>
                </a:cubicBezTo>
                <a:lnTo>
                  <a:pt x="158" y="1483"/>
                </a:lnTo>
                <a:cubicBezTo>
                  <a:pt x="148" y="1483"/>
                  <a:pt x="138" y="1481"/>
                  <a:pt x="128" y="1479"/>
                </a:cubicBezTo>
                <a:cubicBezTo>
                  <a:pt x="117" y="1476"/>
                  <a:pt x="107" y="1472"/>
                  <a:pt x="98" y="1467"/>
                </a:cubicBezTo>
                <a:cubicBezTo>
                  <a:pt x="88" y="1461"/>
                  <a:pt x="79" y="1455"/>
                  <a:pt x="70" y="1447"/>
                </a:cubicBezTo>
                <a:cubicBezTo>
                  <a:pt x="62" y="1439"/>
                  <a:pt x="54" y="1431"/>
                  <a:pt x="46" y="1421"/>
                </a:cubicBezTo>
                <a:cubicBezTo>
                  <a:pt x="39" y="1411"/>
                  <a:pt x="32" y="1400"/>
                  <a:pt x="27" y="1389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8" y="1339"/>
                  <a:pt x="5" y="1326"/>
                  <a:pt x="3" y="1312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"/>
          <p:cNvSpPr/>
          <p:nvPr/>
        </p:nvSpPr>
        <p:spPr>
          <a:xfrm>
            <a:off x="609480" y="3295440"/>
            <a:ext cx="76320" cy="533880"/>
          </a:xfrm>
          <a:custGeom>
            <a:avLst/>
            <a:gdLst/>
            <a:ahLst/>
            <a:rect l="0" t="0" r="r" b="b"/>
            <a:pathLst>
              <a:path w="212" h="1483">
                <a:moveTo>
                  <a:pt x="0" y="0"/>
                </a:moveTo>
                <a:lnTo>
                  <a:pt x="212" y="0"/>
                </a:lnTo>
                <a:lnTo>
                  <a:pt x="212" y="1483"/>
                </a:lnTo>
                <a:lnTo>
                  <a:pt x="0" y="1483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7086600" y="2679480"/>
            <a:ext cx="207454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行业趋势：把握市场需求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" name=""/>
          <p:cNvSpPr txBox="1"/>
          <p:nvPr/>
        </p:nvSpPr>
        <p:spPr>
          <a:xfrm>
            <a:off x="825120" y="343152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07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"/>
          <p:cNvSpPr/>
          <p:nvPr/>
        </p:nvSpPr>
        <p:spPr>
          <a:xfrm>
            <a:off x="6419520" y="3295440"/>
            <a:ext cx="5163120" cy="533880"/>
          </a:xfrm>
          <a:custGeom>
            <a:avLst/>
            <a:gdLst/>
            <a:ahLst/>
            <a:rect l="0" t="0" r="r" b="b"/>
            <a:pathLst>
              <a:path w="14342" h="1483">
                <a:moveTo>
                  <a:pt x="0" y="1271"/>
                </a:moveTo>
                <a:lnTo>
                  <a:pt x="0" y="212"/>
                </a:lnTo>
                <a:cubicBezTo>
                  <a:pt x="0" y="198"/>
                  <a:pt x="1" y="184"/>
                  <a:pt x="3" y="170"/>
                </a:cubicBezTo>
                <a:cubicBezTo>
                  <a:pt x="5" y="157"/>
                  <a:pt x="9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3" y="83"/>
                  <a:pt x="40" y="72"/>
                  <a:pt x="47" y="62"/>
                </a:cubicBezTo>
                <a:cubicBezTo>
                  <a:pt x="54" y="52"/>
                  <a:pt x="62" y="43"/>
                  <a:pt x="71" y="36"/>
                </a:cubicBezTo>
                <a:cubicBezTo>
                  <a:pt x="80" y="28"/>
                  <a:pt x="89" y="22"/>
                  <a:pt x="98" y="16"/>
                </a:cubicBezTo>
                <a:cubicBezTo>
                  <a:pt x="108" y="11"/>
                  <a:pt x="118" y="7"/>
                  <a:pt x="128" y="4"/>
                </a:cubicBezTo>
                <a:cubicBezTo>
                  <a:pt x="138" y="1"/>
                  <a:pt x="149" y="0"/>
                  <a:pt x="159" y="0"/>
                </a:cubicBezTo>
                <a:lnTo>
                  <a:pt x="14130" y="0"/>
                </a:lnTo>
                <a:cubicBezTo>
                  <a:pt x="14144" y="0"/>
                  <a:pt x="14158" y="1"/>
                  <a:pt x="14171" y="4"/>
                </a:cubicBezTo>
                <a:cubicBezTo>
                  <a:pt x="14185" y="7"/>
                  <a:pt x="14198" y="11"/>
                  <a:pt x="14211" y="16"/>
                </a:cubicBezTo>
                <a:cubicBezTo>
                  <a:pt x="14224" y="22"/>
                  <a:pt x="14236" y="28"/>
                  <a:pt x="14248" y="36"/>
                </a:cubicBezTo>
                <a:cubicBezTo>
                  <a:pt x="14259" y="43"/>
                  <a:pt x="14270" y="52"/>
                  <a:pt x="14280" y="62"/>
                </a:cubicBezTo>
                <a:cubicBezTo>
                  <a:pt x="14290" y="72"/>
                  <a:pt x="14298" y="83"/>
                  <a:pt x="14306" y="94"/>
                </a:cubicBezTo>
                <a:cubicBezTo>
                  <a:pt x="14314" y="106"/>
                  <a:pt x="14320" y="118"/>
                  <a:pt x="14326" y="131"/>
                </a:cubicBezTo>
                <a:cubicBezTo>
                  <a:pt x="14331" y="144"/>
                  <a:pt x="14335" y="157"/>
                  <a:pt x="14338" y="170"/>
                </a:cubicBezTo>
                <a:cubicBezTo>
                  <a:pt x="14340" y="184"/>
                  <a:pt x="14342" y="198"/>
                  <a:pt x="14342" y="212"/>
                </a:cubicBezTo>
                <a:lnTo>
                  <a:pt x="14342" y="1271"/>
                </a:lnTo>
                <a:cubicBezTo>
                  <a:pt x="14342" y="1285"/>
                  <a:pt x="14340" y="1299"/>
                  <a:pt x="14338" y="1312"/>
                </a:cubicBezTo>
                <a:cubicBezTo>
                  <a:pt x="14335" y="1326"/>
                  <a:pt x="14331" y="1339"/>
                  <a:pt x="14326" y="1352"/>
                </a:cubicBezTo>
                <a:cubicBezTo>
                  <a:pt x="14320" y="1365"/>
                  <a:pt x="14314" y="1377"/>
                  <a:pt x="14306" y="1389"/>
                </a:cubicBezTo>
                <a:cubicBezTo>
                  <a:pt x="14298" y="1400"/>
                  <a:pt x="14290" y="1411"/>
                  <a:pt x="14280" y="1421"/>
                </a:cubicBezTo>
                <a:cubicBezTo>
                  <a:pt x="14270" y="1431"/>
                  <a:pt x="14259" y="1439"/>
                  <a:pt x="14248" y="1447"/>
                </a:cubicBezTo>
                <a:cubicBezTo>
                  <a:pt x="14236" y="1455"/>
                  <a:pt x="14224" y="1461"/>
                  <a:pt x="14211" y="1467"/>
                </a:cubicBezTo>
                <a:cubicBezTo>
                  <a:pt x="14198" y="1472"/>
                  <a:pt x="14185" y="1476"/>
                  <a:pt x="14171" y="1479"/>
                </a:cubicBezTo>
                <a:cubicBezTo>
                  <a:pt x="14158" y="1481"/>
                  <a:pt x="14144" y="1483"/>
                  <a:pt x="14130" y="1483"/>
                </a:cubicBezTo>
                <a:lnTo>
                  <a:pt x="159" y="1483"/>
                </a:lnTo>
                <a:cubicBezTo>
                  <a:pt x="149" y="1483"/>
                  <a:pt x="138" y="1481"/>
                  <a:pt x="128" y="1479"/>
                </a:cubicBezTo>
                <a:cubicBezTo>
                  <a:pt x="118" y="1476"/>
                  <a:pt x="108" y="1472"/>
                  <a:pt x="98" y="1467"/>
                </a:cubicBezTo>
                <a:cubicBezTo>
                  <a:pt x="89" y="1461"/>
                  <a:pt x="80" y="1455"/>
                  <a:pt x="71" y="1447"/>
                </a:cubicBezTo>
                <a:cubicBezTo>
                  <a:pt x="62" y="1439"/>
                  <a:pt x="54" y="1431"/>
                  <a:pt x="47" y="1421"/>
                </a:cubicBezTo>
                <a:cubicBezTo>
                  <a:pt x="40" y="1411"/>
                  <a:pt x="33" y="1400"/>
                  <a:pt x="27" y="1389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9" y="1339"/>
                  <a:pt x="5" y="1326"/>
                  <a:pt x="3" y="1312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"/>
          <p:cNvSpPr/>
          <p:nvPr/>
        </p:nvSpPr>
        <p:spPr>
          <a:xfrm>
            <a:off x="6400440" y="3295440"/>
            <a:ext cx="76680" cy="533880"/>
          </a:xfrm>
          <a:custGeom>
            <a:avLst/>
            <a:gdLst/>
            <a:ahLst/>
            <a:rect l="0" t="0" r="r" b="b"/>
            <a:pathLst>
              <a:path w="213" h="1483">
                <a:moveTo>
                  <a:pt x="0" y="0"/>
                </a:moveTo>
                <a:lnTo>
                  <a:pt x="213" y="0"/>
                </a:lnTo>
                <a:lnTo>
                  <a:pt x="213" y="1483"/>
                </a:lnTo>
                <a:lnTo>
                  <a:pt x="0" y="1483"/>
                </a:lnTo>
                <a:lnTo>
                  <a:pt x="0" y="0"/>
                </a:ln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"/>
          <p:cNvSpPr txBox="1"/>
          <p:nvPr/>
        </p:nvSpPr>
        <p:spPr>
          <a:xfrm>
            <a:off x="1295280" y="3441240"/>
            <a:ext cx="226314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求职技巧：简历与面试实战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"/>
          <p:cNvSpPr txBox="1"/>
          <p:nvPr/>
        </p:nvSpPr>
        <p:spPr>
          <a:xfrm>
            <a:off x="6616440" y="343152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28a745"/>
                </a:solidFill>
                <a:effectLst/>
                <a:uFillTx/>
                <a:latin typeface="Inter, sans-serif"/>
                <a:ea typeface="Inter, sans-serif"/>
              </a:rPr>
              <a:t>08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"/>
          <p:cNvSpPr/>
          <p:nvPr/>
        </p:nvSpPr>
        <p:spPr>
          <a:xfrm>
            <a:off x="628560" y="4057560"/>
            <a:ext cx="5162760" cy="533520"/>
          </a:xfrm>
          <a:custGeom>
            <a:avLst/>
            <a:gdLst/>
            <a:ahLst/>
            <a:rect l="0" t="0" r="r" b="b"/>
            <a:pathLst>
              <a:path w="14341" h="1482">
                <a:moveTo>
                  <a:pt x="0" y="1270"/>
                </a:moveTo>
                <a:lnTo>
                  <a:pt x="0" y="211"/>
                </a:lnTo>
                <a:cubicBezTo>
                  <a:pt x="0" y="198"/>
                  <a:pt x="1" y="184"/>
                  <a:pt x="3" y="170"/>
                </a:cubicBezTo>
                <a:cubicBezTo>
                  <a:pt x="5" y="156"/>
                  <a:pt x="8" y="143"/>
                  <a:pt x="12" y="130"/>
                </a:cubicBezTo>
                <a:cubicBezTo>
                  <a:pt x="16" y="118"/>
                  <a:pt x="21" y="105"/>
                  <a:pt x="27" y="94"/>
                </a:cubicBezTo>
                <a:cubicBezTo>
                  <a:pt x="32" y="82"/>
                  <a:pt x="39" y="72"/>
                  <a:pt x="46" y="62"/>
                </a:cubicBezTo>
                <a:cubicBezTo>
                  <a:pt x="54" y="52"/>
                  <a:pt x="62" y="43"/>
                  <a:pt x="70" y="35"/>
                </a:cubicBezTo>
                <a:cubicBezTo>
                  <a:pt x="79" y="28"/>
                  <a:pt x="88" y="21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14129" y="0"/>
                </a:lnTo>
                <a:cubicBezTo>
                  <a:pt x="14143" y="0"/>
                  <a:pt x="14157" y="1"/>
                  <a:pt x="14171" y="4"/>
                </a:cubicBezTo>
                <a:cubicBezTo>
                  <a:pt x="14184" y="7"/>
                  <a:pt x="14198" y="11"/>
                  <a:pt x="14210" y="16"/>
                </a:cubicBezTo>
                <a:cubicBezTo>
                  <a:pt x="14223" y="21"/>
                  <a:pt x="14236" y="28"/>
                  <a:pt x="14247" y="35"/>
                </a:cubicBezTo>
                <a:cubicBezTo>
                  <a:pt x="14259" y="43"/>
                  <a:pt x="14269" y="52"/>
                  <a:pt x="14279" y="62"/>
                </a:cubicBezTo>
                <a:cubicBezTo>
                  <a:pt x="14289" y="72"/>
                  <a:pt x="14298" y="82"/>
                  <a:pt x="14305" y="94"/>
                </a:cubicBezTo>
                <a:cubicBezTo>
                  <a:pt x="14313" y="105"/>
                  <a:pt x="14320" y="118"/>
                  <a:pt x="14325" y="130"/>
                </a:cubicBezTo>
                <a:cubicBezTo>
                  <a:pt x="14330" y="143"/>
                  <a:pt x="14334" y="156"/>
                  <a:pt x="14337" y="170"/>
                </a:cubicBezTo>
                <a:cubicBezTo>
                  <a:pt x="14340" y="184"/>
                  <a:pt x="14341" y="198"/>
                  <a:pt x="14341" y="211"/>
                </a:cubicBezTo>
                <a:lnTo>
                  <a:pt x="14341" y="1270"/>
                </a:lnTo>
                <a:cubicBezTo>
                  <a:pt x="14341" y="1284"/>
                  <a:pt x="14340" y="1297"/>
                  <a:pt x="14337" y="1311"/>
                </a:cubicBezTo>
                <a:cubicBezTo>
                  <a:pt x="14334" y="1326"/>
                  <a:pt x="14330" y="1339"/>
                  <a:pt x="14325" y="1352"/>
                </a:cubicBezTo>
                <a:cubicBezTo>
                  <a:pt x="14320" y="1365"/>
                  <a:pt x="14313" y="1377"/>
                  <a:pt x="14305" y="1388"/>
                </a:cubicBezTo>
                <a:cubicBezTo>
                  <a:pt x="14298" y="1400"/>
                  <a:pt x="14289" y="1411"/>
                  <a:pt x="14279" y="1420"/>
                </a:cubicBezTo>
                <a:cubicBezTo>
                  <a:pt x="14269" y="1430"/>
                  <a:pt x="14259" y="1439"/>
                  <a:pt x="14247" y="1447"/>
                </a:cubicBezTo>
                <a:cubicBezTo>
                  <a:pt x="14236" y="1454"/>
                  <a:pt x="14223" y="1461"/>
                  <a:pt x="14210" y="1466"/>
                </a:cubicBezTo>
                <a:cubicBezTo>
                  <a:pt x="14198" y="1472"/>
                  <a:pt x="14184" y="1476"/>
                  <a:pt x="14171" y="1478"/>
                </a:cubicBezTo>
                <a:cubicBezTo>
                  <a:pt x="14157" y="1481"/>
                  <a:pt x="14143" y="1482"/>
                  <a:pt x="14129" y="1482"/>
                </a:cubicBezTo>
                <a:lnTo>
                  <a:pt x="158" y="1482"/>
                </a:lnTo>
                <a:cubicBezTo>
                  <a:pt x="148" y="1482"/>
                  <a:pt x="138" y="1481"/>
                  <a:pt x="128" y="1478"/>
                </a:cubicBezTo>
                <a:cubicBezTo>
                  <a:pt x="117" y="1476"/>
                  <a:pt x="107" y="1472"/>
                  <a:pt x="98" y="1466"/>
                </a:cubicBezTo>
                <a:cubicBezTo>
                  <a:pt x="88" y="1461"/>
                  <a:pt x="79" y="1454"/>
                  <a:pt x="70" y="1447"/>
                </a:cubicBezTo>
                <a:cubicBezTo>
                  <a:pt x="62" y="1439"/>
                  <a:pt x="54" y="1430"/>
                  <a:pt x="46" y="1420"/>
                </a:cubicBezTo>
                <a:cubicBezTo>
                  <a:pt x="39" y="1411"/>
                  <a:pt x="32" y="1400"/>
                  <a:pt x="27" y="1388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8" y="1339"/>
                  <a:pt x="5" y="1326"/>
                  <a:pt x="3" y="1311"/>
                </a:cubicBezTo>
                <a:cubicBezTo>
                  <a:pt x="1" y="1297"/>
                  <a:pt x="0" y="1284"/>
                  <a:pt x="0" y="127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"/>
          <p:cNvSpPr/>
          <p:nvPr/>
        </p:nvSpPr>
        <p:spPr>
          <a:xfrm>
            <a:off x="609480" y="4057560"/>
            <a:ext cx="76320" cy="533520"/>
          </a:xfrm>
          <a:custGeom>
            <a:avLst/>
            <a:gdLst/>
            <a:ahLst/>
            <a:rect l="0" t="0" r="r" b="b"/>
            <a:pathLst>
              <a:path w="212" h="1482">
                <a:moveTo>
                  <a:pt x="0" y="0"/>
                </a:moveTo>
                <a:lnTo>
                  <a:pt x="212" y="0"/>
                </a:lnTo>
                <a:lnTo>
                  <a:pt x="212" y="1482"/>
                </a:lnTo>
                <a:lnTo>
                  <a:pt x="0" y="1482"/>
                </a:lnTo>
                <a:lnTo>
                  <a:pt x="0" y="0"/>
                </a:ln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"/>
          <p:cNvSpPr txBox="1"/>
          <p:nvPr/>
        </p:nvSpPr>
        <p:spPr>
          <a:xfrm>
            <a:off x="7086600" y="3441240"/>
            <a:ext cx="207454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动态调整：持续迭代规划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"/>
          <p:cNvSpPr txBox="1"/>
          <p:nvPr/>
        </p:nvSpPr>
        <p:spPr>
          <a:xfrm>
            <a:off x="825120" y="419364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ffc107"/>
                </a:solidFill>
                <a:effectLst/>
                <a:uFillTx/>
                <a:latin typeface="Inter, sans-serif"/>
                <a:ea typeface="Inter, sans-serif"/>
              </a:rPr>
              <a:t>09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" name=""/>
          <p:cNvSpPr/>
          <p:nvPr/>
        </p:nvSpPr>
        <p:spPr>
          <a:xfrm>
            <a:off x="6419520" y="4057560"/>
            <a:ext cx="5163120" cy="533520"/>
          </a:xfrm>
          <a:custGeom>
            <a:avLst/>
            <a:gdLst/>
            <a:ahLst/>
            <a:rect l="0" t="0" r="r" b="b"/>
            <a:pathLst>
              <a:path w="14342" h="1482">
                <a:moveTo>
                  <a:pt x="0" y="1270"/>
                </a:moveTo>
                <a:lnTo>
                  <a:pt x="0" y="211"/>
                </a:lnTo>
                <a:cubicBezTo>
                  <a:pt x="0" y="198"/>
                  <a:pt x="1" y="184"/>
                  <a:pt x="3" y="170"/>
                </a:cubicBezTo>
                <a:cubicBezTo>
                  <a:pt x="5" y="156"/>
                  <a:pt x="9" y="143"/>
                  <a:pt x="12" y="130"/>
                </a:cubicBezTo>
                <a:cubicBezTo>
                  <a:pt x="16" y="118"/>
                  <a:pt x="21" y="105"/>
                  <a:pt x="27" y="94"/>
                </a:cubicBezTo>
                <a:cubicBezTo>
                  <a:pt x="33" y="82"/>
                  <a:pt x="40" y="72"/>
                  <a:pt x="47" y="62"/>
                </a:cubicBezTo>
                <a:cubicBezTo>
                  <a:pt x="54" y="52"/>
                  <a:pt x="62" y="43"/>
                  <a:pt x="71" y="35"/>
                </a:cubicBezTo>
                <a:cubicBezTo>
                  <a:pt x="80" y="28"/>
                  <a:pt x="89" y="21"/>
                  <a:pt x="98" y="16"/>
                </a:cubicBezTo>
                <a:cubicBezTo>
                  <a:pt x="108" y="11"/>
                  <a:pt x="118" y="7"/>
                  <a:pt x="128" y="4"/>
                </a:cubicBezTo>
                <a:cubicBezTo>
                  <a:pt x="138" y="1"/>
                  <a:pt x="149" y="0"/>
                  <a:pt x="159" y="0"/>
                </a:cubicBezTo>
                <a:lnTo>
                  <a:pt x="14130" y="0"/>
                </a:lnTo>
                <a:cubicBezTo>
                  <a:pt x="14144" y="0"/>
                  <a:pt x="14158" y="1"/>
                  <a:pt x="14171" y="4"/>
                </a:cubicBezTo>
                <a:cubicBezTo>
                  <a:pt x="14185" y="7"/>
                  <a:pt x="14198" y="11"/>
                  <a:pt x="14211" y="16"/>
                </a:cubicBezTo>
                <a:cubicBezTo>
                  <a:pt x="14224" y="21"/>
                  <a:pt x="14236" y="28"/>
                  <a:pt x="14248" y="35"/>
                </a:cubicBezTo>
                <a:cubicBezTo>
                  <a:pt x="14259" y="43"/>
                  <a:pt x="14270" y="52"/>
                  <a:pt x="14280" y="62"/>
                </a:cubicBezTo>
                <a:cubicBezTo>
                  <a:pt x="14290" y="72"/>
                  <a:pt x="14298" y="82"/>
                  <a:pt x="14306" y="94"/>
                </a:cubicBezTo>
                <a:cubicBezTo>
                  <a:pt x="14314" y="105"/>
                  <a:pt x="14320" y="118"/>
                  <a:pt x="14326" y="130"/>
                </a:cubicBezTo>
                <a:cubicBezTo>
                  <a:pt x="14331" y="143"/>
                  <a:pt x="14335" y="156"/>
                  <a:pt x="14338" y="170"/>
                </a:cubicBezTo>
                <a:cubicBezTo>
                  <a:pt x="14340" y="184"/>
                  <a:pt x="14342" y="198"/>
                  <a:pt x="14342" y="211"/>
                </a:cubicBezTo>
                <a:lnTo>
                  <a:pt x="14342" y="1270"/>
                </a:lnTo>
                <a:cubicBezTo>
                  <a:pt x="14342" y="1284"/>
                  <a:pt x="14340" y="1297"/>
                  <a:pt x="14338" y="1311"/>
                </a:cubicBezTo>
                <a:cubicBezTo>
                  <a:pt x="14335" y="1326"/>
                  <a:pt x="14331" y="1339"/>
                  <a:pt x="14326" y="1352"/>
                </a:cubicBezTo>
                <a:cubicBezTo>
                  <a:pt x="14320" y="1365"/>
                  <a:pt x="14314" y="1377"/>
                  <a:pt x="14306" y="1388"/>
                </a:cubicBezTo>
                <a:cubicBezTo>
                  <a:pt x="14298" y="1400"/>
                  <a:pt x="14290" y="1411"/>
                  <a:pt x="14280" y="1420"/>
                </a:cubicBezTo>
                <a:cubicBezTo>
                  <a:pt x="14270" y="1430"/>
                  <a:pt x="14259" y="1439"/>
                  <a:pt x="14248" y="1447"/>
                </a:cubicBezTo>
                <a:cubicBezTo>
                  <a:pt x="14236" y="1454"/>
                  <a:pt x="14224" y="1461"/>
                  <a:pt x="14211" y="1466"/>
                </a:cubicBezTo>
                <a:cubicBezTo>
                  <a:pt x="14198" y="1472"/>
                  <a:pt x="14185" y="1476"/>
                  <a:pt x="14171" y="1478"/>
                </a:cubicBezTo>
                <a:cubicBezTo>
                  <a:pt x="14158" y="1481"/>
                  <a:pt x="14144" y="1482"/>
                  <a:pt x="14130" y="1482"/>
                </a:cubicBezTo>
                <a:lnTo>
                  <a:pt x="159" y="1482"/>
                </a:lnTo>
                <a:cubicBezTo>
                  <a:pt x="149" y="1482"/>
                  <a:pt x="138" y="1481"/>
                  <a:pt x="128" y="1478"/>
                </a:cubicBezTo>
                <a:cubicBezTo>
                  <a:pt x="118" y="1476"/>
                  <a:pt x="108" y="1472"/>
                  <a:pt x="98" y="1466"/>
                </a:cubicBezTo>
                <a:cubicBezTo>
                  <a:pt x="89" y="1461"/>
                  <a:pt x="80" y="1454"/>
                  <a:pt x="71" y="1447"/>
                </a:cubicBezTo>
                <a:cubicBezTo>
                  <a:pt x="62" y="1439"/>
                  <a:pt x="54" y="1430"/>
                  <a:pt x="47" y="1420"/>
                </a:cubicBezTo>
                <a:cubicBezTo>
                  <a:pt x="40" y="1411"/>
                  <a:pt x="33" y="1400"/>
                  <a:pt x="27" y="1388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9" y="1339"/>
                  <a:pt x="5" y="1326"/>
                  <a:pt x="3" y="1311"/>
                </a:cubicBezTo>
                <a:cubicBezTo>
                  <a:pt x="1" y="1297"/>
                  <a:pt x="0" y="1284"/>
                  <a:pt x="0" y="127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" name=""/>
          <p:cNvSpPr/>
          <p:nvPr/>
        </p:nvSpPr>
        <p:spPr>
          <a:xfrm>
            <a:off x="6400440" y="4057560"/>
            <a:ext cx="76680" cy="533520"/>
          </a:xfrm>
          <a:custGeom>
            <a:avLst/>
            <a:gdLst/>
            <a:ahLst/>
            <a:rect l="0" t="0" r="r" b="b"/>
            <a:pathLst>
              <a:path w="213" h="1482">
                <a:moveTo>
                  <a:pt x="0" y="0"/>
                </a:moveTo>
                <a:lnTo>
                  <a:pt x="213" y="0"/>
                </a:lnTo>
                <a:lnTo>
                  <a:pt x="213" y="1482"/>
                </a:lnTo>
                <a:lnTo>
                  <a:pt x="0" y="1482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1295280" y="4203360"/>
            <a:ext cx="226314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成功案例：跨专业转型启示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"/>
          <p:cNvSpPr txBox="1"/>
          <p:nvPr/>
        </p:nvSpPr>
        <p:spPr>
          <a:xfrm>
            <a:off x="6616440" y="419364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10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" name=""/>
          <p:cNvSpPr/>
          <p:nvPr/>
        </p:nvSpPr>
        <p:spPr>
          <a:xfrm>
            <a:off x="628560" y="4819320"/>
            <a:ext cx="5162760" cy="533880"/>
          </a:xfrm>
          <a:custGeom>
            <a:avLst/>
            <a:gdLst/>
            <a:ahLst/>
            <a:rect l="0" t="0" r="r" b="b"/>
            <a:pathLst>
              <a:path w="14341" h="1483">
                <a:moveTo>
                  <a:pt x="0" y="1271"/>
                </a:moveTo>
                <a:lnTo>
                  <a:pt x="0" y="212"/>
                </a:lnTo>
                <a:cubicBezTo>
                  <a:pt x="0" y="198"/>
                  <a:pt x="1" y="184"/>
                  <a:pt x="3" y="171"/>
                </a:cubicBezTo>
                <a:cubicBezTo>
                  <a:pt x="5" y="157"/>
                  <a:pt x="8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2" y="83"/>
                  <a:pt x="39" y="72"/>
                  <a:pt x="46" y="62"/>
                </a:cubicBezTo>
                <a:cubicBezTo>
                  <a:pt x="54" y="53"/>
                  <a:pt x="62" y="44"/>
                  <a:pt x="70" y="36"/>
                </a:cubicBezTo>
                <a:cubicBezTo>
                  <a:pt x="79" y="28"/>
                  <a:pt x="88" y="22"/>
                  <a:pt x="98" y="17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2"/>
                  <a:pt x="148" y="0"/>
                  <a:pt x="158" y="0"/>
                </a:cubicBezTo>
                <a:lnTo>
                  <a:pt x="14129" y="0"/>
                </a:lnTo>
                <a:cubicBezTo>
                  <a:pt x="14143" y="0"/>
                  <a:pt x="14157" y="2"/>
                  <a:pt x="14171" y="4"/>
                </a:cubicBezTo>
                <a:cubicBezTo>
                  <a:pt x="14184" y="7"/>
                  <a:pt x="14198" y="11"/>
                  <a:pt x="14210" y="17"/>
                </a:cubicBezTo>
                <a:cubicBezTo>
                  <a:pt x="14223" y="22"/>
                  <a:pt x="14236" y="28"/>
                  <a:pt x="14247" y="36"/>
                </a:cubicBezTo>
                <a:cubicBezTo>
                  <a:pt x="14259" y="44"/>
                  <a:pt x="14269" y="53"/>
                  <a:pt x="14279" y="62"/>
                </a:cubicBezTo>
                <a:cubicBezTo>
                  <a:pt x="14289" y="72"/>
                  <a:pt x="14298" y="83"/>
                  <a:pt x="14305" y="94"/>
                </a:cubicBezTo>
                <a:cubicBezTo>
                  <a:pt x="14313" y="106"/>
                  <a:pt x="14320" y="118"/>
                  <a:pt x="14325" y="131"/>
                </a:cubicBezTo>
                <a:cubicBezTo>
                  <a:pt x="14330" y="144"/>
                  <a:pt x="14334" y="157"/>
                  <a:pt x="14337" y="171"/>
                </a:cubicBezTo>
                <a:cubicBezTo>
                  <a:pt x="14340" y="184"/>
                  <a:pt x="14341" y="198"/>
                  <a:pt x="14341" y="212"/>
                </a:cubicBezTo>
                <a:lnTo>
                  <a:pt x="14341" y="1271"/>
                </a:lnTo>
                <a:cubicBezTo>
                  <a:pt x="14341" y="1285"/>
                  <a:pt x="14340" y="1299"/>
                  <a:pt x="14337" y="1313"/>
                </a:cubicBezTo>
                <a:cubicBezTo>
                  <a:pt x="14334" y="1326"/>
                  <a:pt x="14330" y="1340"/>
                  <a:pt x="14325" y="1352"/>
                </a:cubicBezTo>
                <a:cubicBezTo>
                  <a:pt x="14320" y="1365"/>
                  <a:pt x="14313" y="1377"/>
                  <a:pt x="14305" y="1389"/>
                </a:cubicBezTo>
                <a:cubicBezTo>
                  <a:pt x="14298" y="1401"/>
                  <a:pt x="14289" y="1411"/>
                  <a:pt x="14279" y="1421"/>
                </a:cubicBezTo>
                <a:cubicBezTo>
                  <a:pt x="14269" y="1431"/>
                  <a:pt x="14259" y="1440"/>
                  <a:pt x="14247" y="1447"/>
                </a:cubicBezTo>
                <a:cubicBezTo>
                  <a:pt x="14236" y="1455"/>
                  <a:pt x="14223" y="1462"/>
                  <a:pt x="14210" y="1467"/>
                </a:cubicBezTo>
                <a:cubicBezTo>
                  <a:pt x="14198" y="1472"/>
                  <a:pt x="14184" y="1476"/>
                  <a:pt x="14171" y="1479"/>
                </a:cubicBezTo>
                <a:cubicBezTo>
                  <a:pt x="14157" y="1482"/>
                  <a:pt x="14143" y="1483"/>
                  <a:pt x="14129" y="1483"/>
                </a:cubicBezTo>
                <a:lnTo>
                  <a:pt x="158" y="1483"/>
                </a:lnTo>
                <a:cubicBezTo>
                  <a:pt x="148" y="1483"/>
                  <a:pt x="138" y="1482"/>
                  <a:pt x="128" y="1479"/>
                </a:cubicBezTo>
                <a:cubicBezTo>
                  <a:pt x="117" y="1476"/>
                  <a:pt x="107" y="1472"/>
                  <a:pt x="98" y="1467"/>
                </a:cubicBezTo>
                <a:cubicBezTo>
                  <a:pt x="88" y="1462"/>
                  <a:pt x="79" y="1455"/>
                  <a:pt x="70" y="1447"/>
                </a:cubicBezTo>
                <a:cubicBezTo>
                  <a:pt x="62" y="1440"/>
                  <a:pt x="54" y="1431"/>
                  <a:pt x="46" y="1421"/>
                </a:cubicBezTo>
                <a:cubicBezTo>
                  <a:pt x="39" y="1411"/>
                  <a:pt x="32" y="1401"/>
                  <a:pt x="27" y="1389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8" y="1340"/>
                  <a:pt x="5" y="1326"/>
                  <a:pt x="3" y="1313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" name=""/>
          <p:cNvSpPr/>
          <p:nvPr/>
        </p:nvSpPr>
        <p:spPr>
          <a:xfrm>
            <a:off x="609480" y="4819320"/>
            <a:ext cx="76320" cy="533880"/>
          </a:xfrm>
          <a:custGeom>
            <a:avLst/>
            <a:gdLst/>
            <a:ahLst/>
            <a:rect l="0" t="0" r="r" b="b"/>
            <a:pathLst>
              <a:path w="212" h="1483">
                <a:moveTo>
                  <a:pt x="0" y="0"/>
                </a:moveTo>
                <a:lnTo>
                  <a:pt x="212" y="0"/>
                </a:lnTo>
                <a:lnTo>
                  <a:pt x="212" y="1483"/>
                </a:lnTo>
                <a:lnTo>
                  <a:pt x="0" y="1483"/>
                </a:lnTo>
                <a:lnTo>
                  <a:pt x="0" y="0"/>
                </a:ln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1" name=""/>
          <p:cNvSpPr txBox="1"/>
          <p:nvPr/>
        </p:nvSpPr>
        <p:spPr>
          <a:xfrm>
            <a:off x="7086600" y="4203360"/>
            <a:ext cx="226314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行动建议：分阶段实施路径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" name=""/>
          <p:cNvSpPr txBox="1"/>
          <p:nvPr/>
        </p:nvSpPr>
        <p:spPr>
          <a:xfrm>
            <a:off x="825120" y="495576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28a745"/>
                </a:solidFill>
                <a:effectLst/>
                <a:uFillTx/>
                <a:latin typeface="Inter, sans-serif"/>
                <a:ea typeface="Inter, sans-serif"/>
              </a:rPr>
              <a:t>11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" name=""/>
          <p:cNvSpPr/>
          <p:nvPr/>
        </p:nvSpPr>
        <p:spPr>
          <a:xfrm>
            <a:off x="6419520" y="4819320"/>
            <a:ext cx="5163120" cy="533880"/>
          </a:xfrm>
          <a:custGeom>
            <a:avLst/>
            <a:gdLst/>
            <a:ahLst/>
            <a:rect l="0" t="0" r="r" b="b"/>
            <a:pathLst>
              <a:path w="14342" h="1483">
                <a:moveTo>
                  <a:pt x="0" y="1271"/>
                </a:moveTo>
                <a:lnTo>
                  <a:pt x="0" y="212"/>
                </a:lnTo>
                <a:cubicBezTo>
                  <a:pt x="0" y="198"/>
                  <a:pt x="1" y="184"/>
                  <a:pt x="3" y="171"/>
                </a:cubicBezTo>
                <a:cubicBezTo>
                  <a:pt x="5" y="157"/>
                  <a:pt x="9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3" y="83"/>
                  <a:pt x="40" y="72"/>
                  <a:pt x="47" y="62"/>
                </a:cubicBezTo>
                <a:cubicBezTo>
                  <a:pt x="54" y="53"/>
                  <a:pt x="62" y="44"/>
                  <a:pt x="71" y="36"/>
                </a:cubicBezTo>
                <a:cubicBezTo>
                  <a:pt x="80" y="28"/>
                  <a:pt x="89" y="22"/>
                  <a:pt x="98" y="17"/>
                </a:cubicBezTo>
                <a:cubicBezTo>
                  <a:pt x="108" y="11"/>
                  <a:pt x="118" y="7"/>
                  <a:pt x="128" y="4"/>
                </a:cubicBezTo>
                <a:cubicBezTo>
                  <a:pt x="138" y="2"/>
                  <a:pt x="149" y="0"/>
                  <a:pt x="159" y="0"/>
                </a:cubicBezTo>
                <a:lnTo>
                  <a:pt x="14130" y="0"/>
                </a:lnTo>
                <a:cubicBezTo>
                  <a:pt x="14144" y="0"/>
                  <a:pt x="14158" y="2"/>
                  <a:pt x="14171" y="4"/>
                </a:cubicBezTo>
                <a:cubicBezTo>
                  <a:pt x="14185" y="7"/>
                  <a:pt x="14198" y="11"/>
                  <a:pt x="14211" y="17"/>
                </a:cubicBezTo>
                <a:cubicBezTo>
                  <a:pt x="14224" y="22"/>
                  <a:pt x="14236" y="28"/>
                  <a:pt x="14248" y="36"/>
                </a:cubicBezTo>
                <a:cubicBezTo>
                  <a:pt x="14259" y="44"/>
                  <a:pt x="14270" y="53"/>
                  <a:pt x="14280" y="62"/>
                </a:cubicBezTo>
                <a:cubicBezTo>
                  <a:pt x="14290" y="72"/>
                  <a:pt x="14298" y="83"/>
                  <a:pt x="14306" y="94"/>
                </a:cubicBezTo>
                <a:cubicBezTo>
                  <a:pt x="14314" y="106"/>
                  <a:pt x="14320" y="118"/>
                  <a:pt x="14326" y="131"/>
                </a:cubicBezTo>
                <a:cubicBezTo>
                  <a:pt x="14331" y="144"/>
                  <a:pt x="14335" y="157"/>
                  <a:pt x="14338" y="171"/>
                </a:cubicBezTo>
                <a:cubicBezTo>
                  <a:pt x="14340" y="184"/>
                  <a:pt x="14342" y="198"/>
                  <a:pt x="14342" y="212"/>
                </a:cubicBezTo>
                <a:lnTo>
                  <a:pt x="14342" y="1271"/>
                </a:lnTo>
                <a:cubicBezTo>
                  <a:pt x="14342" y="1285"/>
                  <a:pt x="14340" y="1299"/>
                  <a:pt x="14338" y="1313"/>
                </a:cubicBezTo>
                <a:cubicBezTo>
                  <a:pt x="14335" y="1326"/>
                  <a:pt x="14331" y="1340"/>
                  <a:pt x="14326" y="1352"/>
                </a:cubicBezTo>
                <a:cubicBezTo>
                  <a:pt x="14320" y="1365"/>
                  <a:pt x="14314" y="1377"/>
                  <a:pt x="14306" y="1389"/>
                </a:cubicBezTo>
                <a:cubicBezTo>
                  <a:pt x="14298" y="1401"/>
                  <a:pt x="14290" y="1411"/>
                  <a:pt x="14280" y="1421"/>
                </a:cubicBezTo>
                <a:cubicBezTo>
                  <a:pt x="14270" y="1431"/>
                  <a:pt x="14259" y="1440"/>
                  <a:pt x="14248" y="1447"/>
                </a:cubicBezTo>
                <a:cubicBezTo>
                  <a:pt x="14236" y="1455"/>
                  <a:pt x="14224" y="1462"/>
                  <a:pt x="14211" y="1467"/>
                </a:cubicBezTo>
                <a:cubicBezTo>
                  <a:pt x="14198" y="1472"/>
                  <a:pt x="14185" y="1476"/>
                  <a:pt x="14171" y="1479"/>
                </a:cubicBezTo>
                <a:cubicBezTo>
                  <a:pt x="14158" y="1482"/>
                  <a:pt x="14144" y="1483"/>
                  <a:pt x="14130" y="1483"/>
                </a:cubicBezTo>
                <a:lnTo>
                  <a:pt x="159" y="1483"/>
                </a:lnTo>
                <a:cubicBezTo>
                  <a:pt x="149" y="1483"/>
                  <a:pt x="138" y="1482"/>
                  <a:pt x="128" y="1479"/>
                </a:cubicBezTo>
                <a:cubicBezTo>
                  <a:pt x="118" y="1476"/>
                  <a:pt x="108" y="1472"/>
                  <a:pt x="98" y="1467"/>
                </a:cubicBezTo>
                <a:cubicBezTo>
                  <a:pt x="89" y="1462"/>
                  <a:pt x="80" y="1455"/>
                  <a:pt x="71" y="1447"/>
                </a:cubicBezTo>
                <a:cubicBezTo>
                  <a:pt x="62" y="1440"/>
                  <a:pt x="54" y="1431"/>
                  <a:pt x="47" y="1421"/>
                </a:cubicBezTo>
                <a:cubicBezTo>
                  <a:pt x="40" y="1411"/>
                  <a:pt x="33" y="1401"/>
                  <a:pt x="27" y="1389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9" y="1340"/>
                  <a:pt x="5" y="1326"/>
                  <a:pt x="3" y="1313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" name=""/>
          <p:cNvSpPr/>
          <p:nvPr/>
        </p:nvSpPr>
        <p:spPr>
          <a:xfrm>
            <a:off x="6400440" y="4819320"/>
            <a:ext cx="76680" cy="533880"/>
          </a:xfrm>
          <a:custGeom>
            <a:avLst/>
            <a:gdLst/>
            <a:ahLst/>
            <a:rect l="0" t="0" r="r" b="b"/>
            <a:pathLst>
              <a:path w="213" h="1483">
                <a:moveTo>
                  <a:pt x="0" y="0"/>
                </a:moveTo>
                <a:lnTo>
                  <a:pt x="213" y="0"/>
                </a:lnTo>
                <a:lnTo>
                  <a:pt x="213" y="1483"/>
                </a:lnTo>
                <a:lnTo>
                  <a:pt x="0" y="1483"/>
                </a:lnTo>
                <a:lnTo>
                  <a:pt x="0" y="0"/>
                </a:ln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" name=""/>
          <p:cNvSpPr txBox="1"/>
          <p:nvPr/>
        </p:nvSpPr>
        <p:spPr>
          <a:xfrm>
            <a:off x="1295280" y="4965480"/>
            <a:ext cx="207454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资源工具：职业规划辅助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" name=""/>
          <p:cNvSpPr txBox="1"/>
          <p:nvPr/>
        </p:nvSpPr>
        <p:spPr>
          <a:xfrm>
            <a:off x="6616440" y="495576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ffc107"/>
                </a:solidFill>
                <a:effectLst/>
                <a:uFillTx/>
                <a:latin typeface="Inter, sans-serif"/>
                <a:ea typeface="Inter, sans-serif"/>
              </a:rPr>
              <a:t>12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"/>
          <p:cNvSpPr/>
          <p:nvPr/>
        </p:nvSpPr>
        <p:spPr>
          <a:xfrm>
            <a:off x="628560" y="5581440"/>
            <a:ext cx="5162760" cy="533880"/>
          </a:xfrm>
          <a:custGeom>
            <a:avLst/>
            <a:gdLst/>
            <a:ahLst/>
            <a:rect l="0" t="0" r="r" b="b"/>
            <a:pathLst>
              <a:path w="14341" h="1483">
                <a:moveTo>
                  <a:pt x="0" y="1271"/>
                </a:moveTo>
                <a:lnTo>
                  <a:pt x="0" y="213"/>
                </a:lnTo>
                <a:cubicBezTo>
                  <a:pt x="0" y="199"/>
                  <a:pt x="1" y="185"/>
                  <a:pt x="3" y="171"/>
                </a:cubicBezTo>
                <a:cubicBezTo>
                  <a:pt x="5" y="158"/>
                  <a:pt x="8" y="145"/>
                  <a:pt x="12" y="132"/>
                </a:cubicBezTo>
                <a:cubicBezTo>
                  <a:pt x="16" y="119"/>
                  <a:pt x="21" y="107"/>
                  <a:pt x="27" y="95"/>
                </a:cubicBezTo>
                <a:cubicBezTo>
                  <a:pt x="32" y="84"/>
                  <a:pt x="39" y="73"/>
                  <a:pt x="46" y="63"/>
                </a:cubicBezTo>
                <a:cubicBezTo>
                  <a:pt x="54" y="53"/>
                  <a:pt x="62" y="43"/>
                  <a:pt x="70" y="36"/>
                </a:cubicBezTo>
                <a:cubicBezTo>
                  <a:pt x="79" y="28"/>
                  <a:pt x="88" y="22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14129" y="0"/>
                </a:lnTo>
                <a:cubicBezTo>
                  <a:pt x="14143" y="0"/>
                  <a:pt x="14157" y="1"/>
                  <a:pt x="14171" y="4"/>
                </a:cubicBezTo>
                <a:cubicBezTo>
                  <a:pt x="14184" y="7"/>
                  <a:pt x="14198" y="11"/>
                  <a:pt x="14210" y="16"/>
                </a:cubicBezTo>
                <a:cubicBezTo>
                  <a:pt x="14223" y="22"/>
                  <a:pt x="14236" y="28"/>
                  <a:pt x="14247" y="36"/>
                </a:cubicBezTo>
                <a:cubicBezTo>
                  <a:pt x="14259" y="43"/>
                  <a:pt x="14269" y="53"/>
                  <a:pt x="14279" y="63"/>
                </a:cubicBezTo>
                <a:cubicBezTo>
                  <a:pt x="14289" y="73"/>
                  <a:pt x="14298" y="84"/>
                  <a:pt x="14305" y="95"/>
                </a:cubicBezTo>
                <a:cubicBezTo>
                  <a:pt x="14313" y="107"/>
                  <a:pt x="14320" y="119"/>
                  <a:pt x="14325" y="132"/>
                </a:cubicBezTo>
                <a:cubicBezTo>
                  <a:pt x="14330" y="145"/>
                  <a:pt x="14334" y="158"/>
                  <a:pt x="14337" y="171"/>
                </a:cubicBezTo>
                <a:cubicBezTo>
                  <a:pt x="14340" y="185"/>
                  <a:pt x="14341" y="199"/>
                  <a:pt x="14341" y="213"/>
                </a:cubicBezTo>
                <a:lnTo>
                  <a:pt x="14341" y="1271"/>
                </a:lnTo>
                <a:cubicBezTo>
                  <a:pt x="14341" y="1285"/>
                  <a:pt x="14340" y="1299"/>
                  <a:pt x="14337" y="1312"/>
                </a:cubicBezTo>
                <a:cubicBezTo>
                  <a:pt x="14334" y="1326"/>
                  <a:pt x="14330" y="1339"/>
                  <a:pt x="14325" y="1352"/>
                </a:cubicBezTo>
                <a:cubicBezTo>
                  <a:pt x="14320" y="1365"/>
                  <a:pt x="14313" y="1377"/>
                  <a:pt x="14305" y="1389"/>
                </a:cubicBezTo>
                <a:cubicBezTo>
                  <a:pt x="14298" y="1400"/>
                  <a:pt x="14289" y="1411"/>
                  <a:pt x="14279" y="1421"/>
                </a:cubicBezTo>
                <a:cubicBezTo>
                  <a:pt x="14269" y="1431"/>
                  <a:pt x="14259" y="1439"/>
                  <a:pt x="14247" y="1447"/>
                </a:cubicBezTo>
                <a:cubicBezTo>
                  <a:pt x="14236" y="1455"/>
                  <a:pt x="14223" y="1461"/>
                  <a:pt x="14210" y="1467"/>
                </a:cubicBezTo>
                <a:cubicBezTo>
                  <a:pt x="14198" y="1472"/>
                  <a:pt x="14184" y="1476"/>
                  <a:pt x="14171" y="1479"/>
                </a:cubicBezTo>
                <a:cubicBezTo>
                  <a:pt x="14157" y="1481"/>
                  <a:pt x="14143" y="1483"/>
                  <a:pt x="14129" y="1483"/>
                </a:cubicBezTo>
                <a:lnTo>
                  <a:pt x="158" y="1483"/>
                </a:lnTo>
                <a:cubicBezTo>
                  <a:pt x="148" y="1483"/>
                  <a:pt x="138" y="1481"/>
                  <a:pt x="128" y="1479"/>
                </a:cubicBezTo>
                <a:cubicBezTo>
                  <a:pt x="117" y="1476"/>
                  <a:pt x="107" y="1472"/>
                  <a:pt x="98" y="1467"/>
                </a:cubicBezTo>
                <a:cubicBezTo>
                  <a:pt x="88" y="1461"/>
                  <a:pt x="79" y="1455"/>
                  <a:pt x="70" y="1447"/>
                </a:cubicBezTo>
                <a:cubicBezTo>
                  <a:pt x="62" y="1439"/>
                  <a:pt x="54" y="1431"/>
                  <a:pt x="46" y="1421"/>
                </a:cubicBezTo>
                <a:cubicBezTo>
                  <a:pt x="39" y="1411"/>
                  <a:pt x="32" y="1400"/>
                  <a:pt x="27" y="1389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8" y="1339"/>
                  <a:pt x="5" y="1326"/>
                  <a:pt x="3" y="1312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" name=""/>
          <p:cNvSpPr/>
          <p:nvPr/>
        </p:nvSpPr>
        <p:spPr>
          <a:xfrm>
            <a:off x="609480" y="5581440"/>
            <a:ext cx="76320" cy="533880"/>
          </a:xfrm>
          <a:custGeom>
            <a:avLst/>
            <a:gdLst/>
            <a:ahLst/>
            <a:rect l="0" t="0" r="r" b="b"/>
            <a:pathLst>
              <a:path w="212" h="1483">
                <a:moveTo>
                  <a:pt x="0" y="0"/>
                </a:moveTo>
                <a:lnTo>
                  <a:pt x="212" y="0"/>
                </a:lnTo>
                <a:lnTo>
                  <a:pt x="212" y="1483"/>
                </a:lnTo>
                <a:lnTo>
                  <a:pt x="0" y="1483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9" name=""/>
          <p:cNvSpPr txBox="1"/>
          <p:nvPr/>
        </p:nvSpPr>
        <p:spPr>
          <a:xfrm>
            <a:off x="7086600" y="4965480"/>
            <a:ext cx="152590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常⻅误区：避坑指南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0" name=""/>
          <p:cNvSpPr txBox="1"/>
          <p:nvPr/>
        </p:nvSpPr>
        <p:spPr>
          <a:xfrm>
            <a:off x="825120" y="571752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Inter, sans-serif"/>
                <a:ea typeface="Inter, sans-serif"/>
              </a:rPr>
              <a:t>13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1" name=""/>
          <p:cNvSpPr/>
          <p:nvPr/>
        </p:nvSpPr>
        <p:spPr>
          <a:xfrm>
            <a:off x="6419520" y="5581440"/>
            <a:ext cx="5163120" cy="533880"/>
          </a:xfrm>
          <a:custGeom>
            <a:avLst/>
            <a:gdLst/>
            <a:ahLst/>
            <a:rect l="0" t="0" r="r" b="b"/>
            <a:pathLst>
              <a:path w="14342" h="1483">
                <a:moveTo>
                  <a:pt x="0" y="1271"/>
                </a:moveTo>
                <a:lnTo>
                  <a:pt x="0" y="213"/>
                </a:lnTo>
                <a:cubicBezTo>
                  <a:pt x="0" y="199"/>
                  <a:pt x="1" y="185"/>
                  <a:pt x="3" y="171"/>
                </a:cubicBezTo>
                <a:cubicBezTo>
                  <a:pt x="5" y="158"/>
                  <a:pt x="9" y="145"/>
                  <a:pt x="12" y="132"/>
                </a:cubicBezTo>
                <a:cubicBezTo>
                  <a:pt x="16" y="119"/>
                  <a:pt x="21" y="107"/>
                  <a:pt x="27" y="95"/>
                </a:cubicBezTo>
                <a:cubicBezTo>
                  <a:pt x="33" y="84"/>
                  <a:pt x="40" y="73"/>
                  <a:pt x="47" y="63"/>
                </a:cubicBezTo>
                <a:cubicBezTo>
                  <a:pt x="54" y="53"/>
                  <a:pt x="62" y="43"/>
                  <a:pt x="71" y="36"/>
                </a:cubicBezTo>
                <a:cubicBezTo>
                  <a:pt x="80" y="28"/>
                  <a:pt x="89" y="22"/>
                  <a:pt x="98" y="16"/>
                </a:cubicBezTo>
                <a:cubicBezTo>
                  <a:pt x="108" y="11"/>
                  <a:pt x="118" y="7"/>
                  <a:pt x="128" y="4"/>
                </a:cubicBezTo>
                <a:cubicBezTo>
                  <a:pt x="138" y="1"/>
                  <a:pt x="149" y="0"/>
                  <a:pt x="159" y="0"/>
                </a:cubicBezTo>
                <a:lnTo>
                  <a:pt x="14130" y="0"/>
                </a:lnTo>
                <a:cubicBezTo>
                  <a:pt x="14144" y="0"/>
                  <a:pt x="14158" y="1"/>
                  <a:pt x="14171" y="4"/>
                </a:cubicBezTo>
                <a:cubicBezTo>
                  <a:pt x="14185" y="7"/>
                  <a:pt x="14198" y="11"/>
                  <a:pt x="14211" y="16"/>
                </a:cubicBezTo>
                <a:cubicBezTo>
                  <a:pt x="14224" y="22"/>
                  <a:pt x="14236" y="28"/>
                  <a:pt x="14248" y="36"/>
                </a:cubicBezTo>
                <a:cubicBezTo>
                  <a:pt x="14259" y="43"/>
                  <a:pt x="14270" y="53"/>
                  <a:pt x="14280" y="63"/>
                </a:cubicBezTo>
                <a:cubicBezTo>
                  <a:pt x="14290" y="73"/>
                  <a:pt x="14298" y="84"/>
                  <a:pt x="14306" y="95"/>
                </a:cubicBezTo>
                <a:cubicBezTo>
                  <a:pt x="14314" y="107"/>
                  <a:pt x="14320" y="119"/>
                  <a:pt x="14326" y="132"/>
                </a:cubicBezTo>
                <a:cubicBezTo>
                  <a:pt x="14331" y="145"/>
                  <a:pt x="14335" y="158"/>
                  <a:pt x="14338" y="171"/>
                </a:cubicBezTo>
                <a:cubicBezTo>
                  <a:pt x="14340" y="185"/>
                  <a:pt x="14342" y="199"/>
                  <a:pt x="14342" y="213"/>
                </a:cubicBezTo>
                <a:lnTo>
                  <a:pt x="14342" y="1271"/>
                </a:lnTo>
                <a:cubicBezTo>
                  <a:pt x="14342" y="1285"/>
                  <a:pt x="14340" y="1299"/>
                  <a:pt x="14338" y="1312"/>
                </a:cubicBezTo>
                <a:cubicBezTo>
                  <a:pt x="14335" y="1326"/>
                  <a:pt x="14331" y="1339"/>
                  <a:pt x="14326" y="1352"/>
                </a:cubicBezTo>
                <a:cubicBezTo>
                  <a:pt x="14320" y="1365"/>
                  <a:pt x="14314" y="1377"/>
                  <a:pt x="14306" y="1389"/>
                </a:cubicBezTo>
                <a:cubicBezTo>
                  <a:pt x="14298" y="1400"/>
                  <a:pt x="14290" y="1411"/>
                  <a:pt x="14280" y="1421"/>
                </a:cubicBezTo>
                <a:cubicBezTo>
                  <a:pt x="14270" y="1431"/>
                  <a:pt x="14259" y="1439"/>
                  <a:pt x="14248" y="1447"/>
                </a:cubicBezTo>
                <a:cubicBezTo>
                  <a:pt x="14236" y="1455"/>
                  <a:pt x="14224" y="1461"/>
                  <a:pt x="14211" y="1467"/>
                </a:cubicBezTo>
                <a:cubicBezTo>
                  <a:pt x="14198" y="1472"/>
                  <a:pt x="14185" y="1476"/>
                  <a:pt x="14171" y="1479"/>
                </a:cubicBezTo>
                <a:cubicBezTo>
                  <a:pt x="14158" y="1481"/>
                  <a:pt x="14144" y="1483"/>
                  <a:pt x="14130" y="1483"/>
                </a:cubicBezTo>
                <a:lnTo>
                  <a:pt x="159" y="1483"/>
                </a:lnTo>
                <a:cubicBezTo>
                  <a:pt x="149" y="1483"/>
                  <a:pt x="138" y="1481"/>
                  <a:pt x="128" y="1479"/>
                </a:cubicBezTo>
                <a:cubicBezTo>
                  <a:pt x="118" y="1476"/>
                  <a:pt x="108" y="1472"/>
                  <a:pt x="98" y="1467"/>
                </a:cubicBezTo>
                <a:cubicBezTo>
                  <a:pt x="89" y="1461"/>
                  <a:pt x="80" y="1455"/>
                  <a:pt x="71" y="1447"/>
                </a:cubicBezTo>
                <a:cubicBezTo>
                  <a:pt x="62" y="1439"/>
                  <a:pt x="54" y="1431"/>
                  <a:pt x="47" y="1421"/>
                </a:cubicBezTo>
                <a:cubicBezTo>
                  <a:pt x="40" y="1411"/>
                  <a:pt x="33" y="1400"/>
                  <a:pt x="27" y="1389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9" y="1339"/>
                  <a:pt x="5" y="1326"/>
                  <a:pt x="3" y="1312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2" name=""/>
          <p:cNvSpPr/>
          <p:nvPr/>
        </p:nvSpPr>
        <p:spPr>
          <a:xfrm>
            <a:off x="6400440" y="5581440"/>
            <a:ext cx="76680" cy="533880"/>
          </a:xfrm>
          <a:custGeom>
            <a:avLst/>
            <a:gdLst/>
            <a:ahLst/>
            <a:rect l="0" t="0" r="r" b="b"/>
            <a:pathLst>
              <a:path w="213" h="1483">
                <a:moveTo>
                  <a:pt x="0" y="0"/>
                </a:moveTo>
                <a:lnTo>
                  <a:pt x="213" y="0"/>
                </a:lnTo>
                <a:lnTo>
                  <a:pt x="213" y="1483"/>
                </a:lnTo>
                <a:lnTo>
                  <a:pt x="0" y="1483"/>
                </a:lnTo>
                <a:lnTo>
                  <a:pt x="0" y="0"/>
                </a:ln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1295280" y="5727240"/>
            <a:ext cx="75438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互动问答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" name=""/>
          <p:cNvSpPr txBox="1"/>
          <p:nvPr/>
        </p:nvSpPr>
        <p:spPr>
          <a:xfrm>
            <a:off x="6616440" y="571752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28a745"/>
                </a:solidFill>
                <a:effectLst/>
                <a:uFillTx/>
                <a:latin typeface="Inter, sans-serif"/>
                <a:ea typeface="Inter, sans-serif"/>
              </a:rPr>
              <a:t>14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" name=""/>
          <p:cNvSpPr/>
          <p:nvPr/>
        </p:nvSpPr>
        <p:spPr>
          <a:xfrm>
            <a:off x="628560" y="6343560"/>
            <a:ext cx="5162760" cy="514440"/>
          </a:xfrm>
          <a:custGeom>
            <a:avLst/>
            <a:gdLst/>
            <a:ahLst/>
            <a:rect l="0" t="0" r="r" b="b"/>
            <a:pathLst>
              <a:path w="14341" h="1429">
                <a:moveTo>
                  <a:pt x="0" y="1271"/>
                </a:moveTo>
                <a:lnTo>
                  <a:pt x="0" y="211"/>
                </a:lnTo>
                <a:cubicBezTo>
                  <a:pt x="0" y="198"/>
                  <a:pt x="1" y="184"/>
                  <a:pt x="3" y="170"/>
                </a:cubicBezTo>
                <a:cubicBezTo>
                  <a:pt x="5" y="156"/>
                  <a:pt x="8" y="143"/>
                  <a:pt x="12" y="130"/>
                </a:cubicBezTo>
                <a:cubicBezTo>
                  <a:pt x="16" y="118"/>
                  <a:pt x="21" y="105"/>
                  <a:pt x="27" y="94"/>
                </a:cubicBezTo>
                <a:cubicBezTo>
                  <a:pt x="32" y="82"/>
                  <a:pt x="39" y="72"/>
                  <a:pt x="46" y="62"/>
                </a:cubicBezTo>
                <a:cubicBezTo>
                  <a:pt x="54" y="52"/>
                  <a:pt x="62" y="43"/>
                  <a:pt x="70" y="35"/>
                </a:cubicBezTo>
                <a:cubicBezTo>
                  <a:pt x="79" y="28"/>
                  <a:pt x="88" y="21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14129" y="0"/>
                </a:lnTo>
                <a:cubicBezTo>
                  <a:pt x="14143" y="0"/>
                  <a:pt x="14157" y="1"/>
                  <a:pt x="14171" y="4"/>
                </a:cubicBezTo>
                <a:cubicBezTo>
                  <a:pt x="14184" y="7"/>
                  <a:pt x="14198" y="11"/>
                  <a:pt x="14210" y="16"/>
                </a:cubicBezTo>
                <a:cubicBezTo>
                  <a:pt x="14223" y="21"/>
                  <a:pt x="14236" y="28"/>
                  <a:pt x="14247" y="35"/>
                </a:cubicBezTo>
                <a:cubicBezTo>
                  <a:pt x="14259" y="43"/>
                  <a:pt x="14269" y="52"/>
                  <a:pt x="14279" y="62"/>
                </a:cubicBezTo>
                <a:cubicBezTo>
                  <a:pt x="14289" y="72"/>
                  <a:pt x="14298" y="82"/>
                  <a:pt x="14305" y="94"/>
                </a:cubicBezTo>
                <a:cubicBezTo>
                  <a:pt x="14313" y="105"/>
                  <a:pt x="14320" y="118"/>
                  <a:pt x="14325" y="130"/>
                </a:cubicBezTo>
                <a:cubicBezTo>
                  <a:pt x="14330" y="143"/>
                  <a:pt x="14334" y="156"/>
                  <a:pt x="14337" y="170"/>
                </a:cubicBezTo>
                <a:cubicBezTo>
                  <a:pt x="14340" y="184"/>
                  <a:pt x="14341" y="198"/>
                  <a:pt x="14341" y="211"/>
                </a:cubicBezTo>
                <a:lnTo>
                  <a:pt x="14341" y="1271"/>
                </a:lnTo>
                <a:cubicBezTo>
                  <a:pt x="14341" y="1285"/>
                  <a:pt x="14340" y="1298"/>
                  <a:pt x="14337" y="1312"/>
                </a:cubicBezTo>
                <a:cubicBezTo>
                  <a:pt x="14334" y="1326"/>
                  <a:pt x="14330" y="1339"/>
                  <a:pt x="14325" y="1352"/>
                </a:cubicBezTo>
                <a:cubicBezTo>
                  <a:pt x="14320" y="1365"/>
                  <a:pt x="14313" y="1377"/>
                  <a:pt x="14305" y="1388"/>
                </a:cubicBezTo>
                <a:cubicBezTo>
                  <a:pt x="14298" y="1400"/>
                  <a:pt x="14289" y="1411"/>
                  <a:pt x="14279" y="1420"/>
                </a:cubicBezTo>
                <a:cubicBezTo>
                  <a:pt x="14276" y="1424"/>
                  <a:pt x="14273" y="1427"/>
                  <a:pt x="14270" y="1429"/>
                </a:cubicBezTo>
                <a:lnTo>
                  <a:pt x="53" y="1429"/>
                </a:lnTo>
                <a:cubicBezTo>
                  <a:pt x="51" y="1427"/>
                  <a:pt x="49" y="1424"/>
                  <a:pt x="46" y="1420"/>
                </a:cubicBezTo>
                <a:cubicBezTo>
                  <a:pt x="39" y="1411"/>
                  <a:pt x="32" y="1400"/>
                  <a:pt x="27" y="1388"/>
                </a:cubicBezTo>
                <a:cubicBezTo>
                  <a:pt x="21" y="1377"/>
                  <a:pt x="16" y="1365"/>
                  <a:pt x="12" y="1352"/>
                </a:cubicBezTo>
                <a:cubicBezTo>
                  <a:pt x="8" y="1339"/>
                  <a:pt x="5" y="1326"/>
                  <a:pt x="3" y="1312"/>
                </a:cubicBezTo>
                <a:cubicBezTo>
                  <a:pt x="1" y="1298"/>
                  <a:pt x="0" y="1285"/>
                  <a:pt x="0" y="127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" name=""/>
          <p:cNvSpPr/>
          <p:nvPr/>
        </p:nvSpPr>
        <p:spPr>
          <a:xfrm>
            <a:off x="609480" y="6343560"/>
            <a:ext cx="5181840" cy="533520"/>
          </a:xfrm>
          <a:custGeom>
            <a:avLst/>
            <a:gdLst/>
            <a:ahLst/>
            <a:rect l="0" t="0" r="r" b="b"/>
            <a:pathLst>
              <a:path w="14394" h="1482">
                <a:moveTo>
                  <a:pt x="0" y="0"/>
                </a:moveTo>
                <a:lnTo>
                  <a:pt x="14394" y="0"/>
                </a:lnTo>
                <a:lnTo>
                  <a:pt x="14394" y="1482"/>
                </a:lnTo>
                <a:lnTo>
                  <a:pt x="0" y="1482"/>
                </a:lnTo>
                <a:lnTo>
                  <a:pt x="0" y="0"/>
                </a:ln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7086600" y="5727240"/>
            <a:ext cx="169735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总结：从规划到行动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8" name=""/>
          <p:cNvSpPr txBox="1"/>
          <p:nvPr/>
        </p:nvSpPr>
        <p:spPr>
          <a:xfrm>
            <a:off x="825120" y="6479640"/>
            <a:ext cx="301752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ffc107"/>
                </a:solidFill>
                <a:effectLst/>
                <a:uFillTx/>
                <a:latin typeface="Inter, sans-serif"/>
                <a:ea typeface="Inter, sans-serif"/>
              </a:rPr>
              <a:t>15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" name=""/>
          <p:cNvSpPr txBox="1"/>
          <p:nvPr/>
        </p:nvSpPr>
        <p:spPr>
          <a:xfrm>
            <a:off x="1295280" y="6489360"/>
            <a:ext cx="37719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致谢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" name=""/>
          <p:cNvSpPr/>
          <p:nvPr/>
        </p:nvSpPr>
        <p:spPr>
          <a:xfrm>
            <a:off x="0" y="0"/>
            <a:ext cx="914400" cy="914400"/>
          </a:xfrm>
          <a:custGeom>
            <a:avLst/>
            <a:gdLst/>
            <a:ahLst/>
            <a:rect l="0" t="0" r="r" b="b"/>
            <a:pathLst>
              <a:path w="2540" h="2540">
                <a:moveTo>
                  <a:pt x="2540" y="0"/>
                </a:moveTo>
                <a:cubicBezTo>
                  <a:pt x="2540" y="41"/>
                  <a:pt x="2539" y="83"/>
                  <a:pt x="2537" y="124"/>
                </a:cubicBezTo>
                <a:cubicBezTo>
                  <a:pt x="2535" y="166"/>
                  <a:pt x="2532" y="207"/>
                  <a:pt x="2528" y="248"/>
                </a:cubicBezTo>
                <a:cubicBezTo>
                  <a:pt x="2524" y="290"/>
                  <a:pt x="2519" y="331"/>
                  <a:pt x="2513" y="372"/>
                </a:cubicBezTo>
                <a:cubicBezTo>
                  <a:pt x="2507" y="413"/>
                  <a:pt x="2500" y="454"/>
                  <a:pt x="2492" y="495"/>
                </a:cubicBezTo>
                <a:cubicBezTo>
                  <a:pt x="2484" y="536"/>
                  <a:pt x="2474" y="576"/>
                  <a:pt x="2464" y="617"/>
                </a:cubicBezTo>
                <a:cubicBezTo>
                  <a:pt x="2454" y="657"/>
                  <a:pt x="2443" y="697"/>
                  <a:pt x="2431" y="737"/>
                </a:cubicBezTo>
                <a:cubicBezTo>
                  <a:pt x="2419" y="777"/>
                  <a:pt x="2406" y="816"/>
                  <a:pt x="2392" y="855"/>
                </a:cubicBezTo>
                <a:cubicBezTo>
                  <a:pt x="2378" y="894"/>
                  <a:pt x="2363" y="933"/>
                  <a:pt x="2347" y="972"/>
                </a:cubicBezTo>
                <a:cubicBezTo>
                  <a:pt x="2331" y="1010"/>
                  <a:pt x="2314" y="1048"/>
                  <a:pt x="2297" y="1085"/>
                </a:cubicBezTo>
                <a:cubicBezTo>
                  <a:pt x="2279" y="1123"/>
                  <a:pt x="2260" y="1160"/>
                  <a:pt x="2241" y="1197"/>
                </a:cubicBezTo>
                <a:cubicBezTo>
                  <a:pt x="2221" y="1234"/>
                  <a:pt x="2201" y="1271"/>
                  <a:pt x="2179" y="1306"/>
                </a:cubicBezTo>
                <a:cubicBezTo>
                  <a:pt x="2158" y="1342"/>
                  <a:pt x="2136" y="1377"/>
                  <a:pt x="2112" y="1412"/>
                </a:cubicBezTo>
                <a:cubicBezTo>
                  <a:pt x="2089" y="1446"/>
                  <a:pt x="2065" y="1480"/>
                  <a:pt x="2041" y="1514"/>
                </a:cubicBezTo>
                <a:cubicBezTo>
                  <a:pt x="2016" y="1547"/>
                  <a:pt x="1990" y="1580"/>
                  <a:pt x="1964" y="1612"/>
                </a:cubicBezTo>
                <a:cubicBezTo>
                  <a:pt x="1938" y="1644"/>
                  <a:pt x="1910" y="1675"/>
                  <a:pt x="1883" y="1706"/>
                </a:cubicBezTo>
                <a:cubicBezTo>
                  <a:pt x="1855" y="1737"/>
                  <a:pt x="1826" y="1767"/>
                  <a:pt x="1797" y="1797"/>
                </a:cubicBezTo>
                <a:cubicBezTo>
                  <a:pt x="1767" y="1826"/>
                  <a:pt x="1737" y="1855"/>
                  <a:pt x="1706" y="1883"/>
                </a:cubicBezTo>
                <a:cubicBezTo>
                  <a:pt x="1675" y="1910"/>
                  <a:pt x="1644" y="1938"/>
                  <a:pt x="1612" y="1964"/>
                </a:cubicBezTo>
                <a:cubicBezTo>
                  <a:pt x="1580" y="1990"/>
                  <a:pt x="1547" y="2016"/>
                  <a:pt x="1514" y="2041"/>
                </a:cubicBezTo>
                <a:cubicBezTo>
                  <a:pt x="1480" y="2065"/>
                  <a:pt x="1446" y="2089"/>
                  <a:pt x="1412" y="2112"/>
                </a:cubicBezTo>
                <a:cubicBezTo>
                  <a:pt x="1377" y="2136"/>
                  <a:pt x="1342" y="2158"/>
                  <a:pt x="1306" y="2179"/>
                </a:cubicBezTo>
                <a:cubicBezTo>
                  <a:pt x="1271" y="2201"/>
                  <a:pt x="1234" y="2221"/>
                  <a:pt x="1197" y="2241"/>
                </a:cubicBezTo>
                <a:cubicBezTo>
                  <a:pt x="1160" y="2260"/>
                  <a:pt x="1123" y="2279"/>
                  <a:pt x="1085" y="2297"/>
                </a:cubicBezTo>
                <a:cubicBezTo>
                  <a:pt x="1048" y="2314"/>
                  <a:pt x="1010" y="2331"/>
                  <a:pt x="972" y="2347"/>
                </a:cubicBezTo>
                <a:cubicBezTo>
                  <a:pt x="933" y="2363"/>
                  <a:pt x="894" y="2378"/>
                  <a:pt x="855" y="2392"/>
                </a:cubicBezTo>
                <a:cubicBezTo>
                  <a:pt x="816" y="2406"/>
                  <a:pt x="777" y="2419"/>
                  <a:pt x="737" y="2431"/>
                </a:cubicBezTo>
                <a:cubicBezTo>
                  <a:pt x="697" y="2443"/>
                  <a:pt x="657" y="2454"/>
                  <a:pt x="617" y="2464"/>
                </a:cubicBezTo>
                <a:cubicBezTo>
                  <a:pt x="576" y="2474"/>
                  <a:pt x="536" y="2484"/>
                  <a:pt x="495" y="2492"/>
                </a:cubicBezTo>
                <a:cubicBezTo>
                  <a:pt x="454" y="2500"/>
                  <a:pt x="413" y="2507"/>
                  <a:pt x="372" y="2513"/>
                </a:cubicBezTo>
                <a:cubicBezTo>
                  <a:pt x="331" y="2519"/>
                  <a:pt x="290" y="2524"/>
                  <a:pt x="248" y="2528"/>
                </a:cubicBezTo>
                <a:cubicBezTo>
                  <a:pt x="207" y="2532"/>
                  <a:pt x="166" y="2535"/>
                  <a:pt x="124" y="2537"/>
                </a:cubicBezTo>
                <a:cubicBezTo>
                  <a:pt x="83" y="2539"/>
                  <a:pt x="41" y="2540"/>
                  <a:pt x="0" y="2540"/>
                </a:cubicBezTo>
                <a:lnTo>
                  <a:pt x="0" y="0"/>
                </a:lnTo>
                <a:lnTo>
                  <a:pt x="254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3" name=""/>
          <p:cNvSpPr/>
          <p:nvPr/>
        </p:nvSpPr>
        <p:spPr>
          <a:xfrm>
            <a:off x="10972440" y="5638680"/>
            <a:ext cx="1219680" cy="1219320"/>
          </a:xfrm>
          <a:custGeom>
            <a:avLst/>
            <a:gdLst/>
            <a:ahLst/>
            <a:rect l="0" t="0" r="r" b="b"/>
            <a:pathLst>
              <a:path w="3388" h="3387">
                <a:moveTo>
                  <a:pt x="0" y="3387"/>
                </a:moveTo>
                <a:cubicBezTo>
                  <a:pt x="0" y="3332"/>
                  <a:pt x="2" y="3277"/>
                  <a:pt x="5" y="3221"/>
                </a:cubicBezTo>
                <a:cubicBezTo>
                  <a:pt x="7" y="3166"/>
                  <a:pt x="11" y="3111"/>
                  <a:pt x="17" y="3056"/>
                </a:cubicBezTo>
                <a:cubicBezTo>
                  <a:pt x="22" y="3000"/>
                  <a:pt x="29" y="2944"/>
                  <a:pt x="37" y="2890"/>
                </a:cubicBezTo>
                <a:cubicBezTo>
                  <a:pt x="45" y="2835"/>
                  <a:pt x="55" y="2780"/>
                  <a:pt x="66" y="2726"/>
                </a:cubicBezTo>
                <a:cubicBezTo>
                  <a:pt x="76" y="2671"/>
                  <a:pt x="89" y="2617"/>
                  <a:pt x="102" y="2564"/>
                </a:cubicBezTo>
                <a:cubicBezTo>
                  <a:pt x="115" y="2510"/>
                  <a:pt x="130" y="2456"/>
                  <a:pt x="146" y="2403"/>
                </a:cubicBezTo>
                <a:cubicBezTo>
                  <a:pt x="162" y="2350"/>
                  <a:pt x="180" y="2298"/>
                  <a:pt x="198" y="2246"/>
                </a:cubicBezTo>
                <a:cubicBezTo>
                  <a:pt x="217" y="2193"/>
                  <a:pt x="237" y="2142"/>
                  <a:pt x="258" y="2090"/>
                </a:cubicBezTo>
                <a:cubicBezTo>
                  <a:pt x="280" y="2039"/>
                  <a:pt x="302" y="1989"/>
                  <a:pt x="326" y="1939"/>
                </a:cubicBezTo>
                <a:cubicBezTo>
                  <a:pt x="349" y="1888"/>
                  <a:pt x="374" y="1839"/>
                  <a:pt x="400" y="1790"/>
                </a:cubicBezTo>
                <a:cubicBezTo>
                  <a:pt x="427" y="1741"/>
                  <a:pt x="454" y="1693"/>
                  <a:pt x="482" y="1645"/>
                </a:cubicBezTo>
                <a:cubicBezTo>
                  <a:pt x="511" y="1598"/>
                  <a:pt x="540" y="1551"/>
                  <a:pt x="571" y="1505"/>
                </a:cubicBezTo>
                <a:cubicBezTo>
                  <a:pt x="602" y="1459"/>
                  <a:pt x="634" y="1414"/>
                  <a:pt x="667" y="1369"/>
                </a:cubicBezTo>
                <a:cubicBezTo>
                  <a:pt x="700" y="1325"/>
                  <a:pt x="734" y="1281"/>
                  <a:pt x="769" y="1238"/>
                </a:cubicBezTo>
                <a:cubicBezTo>
                  <a:pt x="804" y="1195"/>
                  <a:pt x="841" y="1153"/>
                  <a:pt x="878" y="1112"/>
                </a:cubicBezTo>
                <a:cubicBezTo>
                  <a:pt x="915" y="1071"/>
                  <a:pt x="953" y="1031"/>
                  <a:pt x="992" y="992"/>
                </a:cubicBezTo>
                <a:cubicBezTo>
                  <a:pt x="1032" y="953"/>
                  <a:pt x="1072" y="914"/>
                  <a:pt x="1113" y="877"/>
                </a:cubicBezTo>
                <a:cubicBezTo>
                  <a:pt x="1154" y="840"/>
                  <a:pt x="1196" y="804"/>
                  <a:pt x="1239" y="769"/>
                </a:cubicBezTo>
                <a:cubicBezTo>
                  <a:pt x="1282" y="733"/>
                  <a:pt x="1325" y="699"/>
                  <a:pt x="1370" y="666"/>
                </a:cubicBezTo>
                <a:cubicBezTo>
                  <a:pt x="1414" y="633"/>
                  <a:pt x="1460" y="601"/>
                  <a:pt x="1506" y="571"/>
                </a:cubicBezTo>
                <a:cubicBezTo>
                  <a:pt x="1552" y="540"/>
                  <a:pt x="1599" y="510"/>
                  <a:pt x="1646" y="482"/>
                </a:cubicBezTo>
                <a:cubicBezTo>
                  <a:pt x="1695" y="453"/>
                  <a:pt x="1743" y="426"/>
                  <a:pt x="1792" y="400"/>
                </a:cubicBezTo>
                <a:cubicBezTo>
                  <a:pt x="1841" y="374"/>
                  <a:pt x="1890" y="349"/>
                  <a:pt x="1940" y="325"/>
                </a:cubicBezTo>
                <a:cubicBezTo>
                  <a:pt x="1990" y="301"/>
                  <a:pt x="2041" y="279"/>
                  <a:pt x="2092" y="258"/>
                </a:cubicBezTo>
                <a:cubicBezTo>
                  <a:pt x="2143" y="236"/>
                  <a:pt x="2195" y="216"/>
                  <a:pt x="2247" y="198"/>
                </a:cubicBezTo>
                <a:cubicBezTo>
                  <a:pt x="2299" y="179"/>
                  <a:pt x="2352" y="162"/>
                  <a:pt x="2405" y="146"/>
                </a:cubicBezTo>
                <a:cubicBezTo>
                  <a:pt x="2458" y="130"/>
                  <a:pt x="2512" y="115"/>
                  <a:pt x="2565" y="101"/>
                </a:cubicBezTo>
                <a:cubicBezTo>
                  <a:pt x="2619" y="88"/>
                  <a:pt x="2673" y="76"/>
                  <a:pt x="2727" y="65"/>
                </a:cubicBezTo>
                <a:cubicBezTo>
                  <a:pt x="2782" y="54"/>
                  <a:pt x="2836" y="45"/>
                  <a:pt x="2891" y="36"/>
                </a:cubicBezTo>
                <a:cubicBezTo>
                  <a:pt x="2946" y="28"/>
                  <a:pt x="3001" y="22"/>
                  <a:pt x="3056" y="16"/>
                </a:cubicBezTo>
                <a:cubicBezTo>
                  <a:pt x="3111" y="11"/>
                  <a:pt x="3167" y="7"/>
                  <a:pt x="3222" y="4"/>
                </a:cubicBezTo>
                <a:cubicBezTo>
                  <a:pt x="3277" y="1"/>
                  <a:pt x="3333" y="0"/>
                  <a:pt x="3388" y="0"/>
                </a:cubicBezTo>
                <a:lnTo>
                  <a:pt x="3388" y="3387"/>
                </a:lnTo>
                <a:lnTo>
                  <a:pt x="0" y="3387"/>
                </a:ln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4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5" name=""/>
          <p:cNvSpPr txBox="1"/>
          <p:nvPr/>
        </p:nvSpPr>
        <p:spPr>
          <a:xfrm>
            <a:off x="609480" y="675000"/>
            <a:ext cx="414909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职业规划的核心价值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6" name=""/>
          <p:cNvSpPr/>
          <p:nvPr/>
        </p:nvSpPr>
        <p:spPr>
          <a:xfrm>
            <a:off x="628560" y="1966680"/>
            <a:ext cx="10949400" cy="1581480"/>
          </a:xfrm>
          <a:custGeom>
            <a:avLst/>
            <a:gdLst/>
            <a:ahLst/>
            <a:rect l="0" t="0" r="r" b="b"/>
            <a:pathLst>
              <a:path w="30415" h="4393">
                <a:moveTo>
                  <a:pt x="0" y="4195"/>
                </a:moveTo>
                <a:lnTo>
                  <a:pt x="0" y="199"/>
                </a:lnTo>
                <a:cubicBezTo>
                  <a:pt x="0" y="186"/>
                  <a:pt x="1" y="173"/>
                  <a:pt x="3" y="160"/>
                </a:cubicBezTo>
                <a:cubicBezTo>
                  <a:pt x="5" y="147"/>
                  <a:pt x="8" y="135"/>
                  <a:pt x="12" y="123"/>
                </a:cubicBezTo>
                <a:cubicBezTo>
                  <a:pt x="16" y="111"/>
                  <a:pt x="21" y="99"/>
                  <a:pt x="27" y="88"/>
                </a:cubicBezTo>
                <a:cubicBezTo>
                  <a:pt x="32" y="78"/>
                  <a:pt x="39" y="67"/>
                  <a:pt x="46" y="58"/>
                </a:cubicBezTo>
                <a:cubicBezTo>
                  <a:pt x="54" y="49"/>
                  <a:pt x="62" y="41"/>
                  <a:pt x="70" y="34"/>
                </a:cubicBezTo>
                <a:cubicBezTo>
                  <a:pt x="79" y="26"/>
                  <a:pt x="88" y="20"/>
                  <a:pt x="98" y="15"/>
                </a:cubicBezTo>
                <a:cubicBezTo>
                  <a:pt x="107" y="10"/>
                  <a:pt x="117" y="6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30216" y="0"/>
                </a:lnTo>
                <a:cubicBezTo>
                  <a:pt x="30229" y="0"/>
                  <a:pt x="30242" y="1"/>
                  <a:pt x="30255" y="4"/>
                </a:cubicBezTo>
                <a:cubicBezTo>
                  <a:pt x="30268" y="6"/>
                  <a:pt x="30280" y="10"/>
                  <a:pt x="30292" y="15"/>
                </a:cubicBezTo>
                <a:cubicBezTo>
                  <a:pt x="30304" y="20"/>
                  <a:pt x="30316" y="26"/>
                  <a:pt x="30326" y="34"/>
                </a:cubicBezTo>
                <a:cubicBezTo>
                  <a:pt x="30337" y="41"/>
                  <a:pt x="30347" y="49"/>
                  <a:pt x="30356" y="58"/>
                </a:cubicBezTo>
                <a:cubicBezTo>
                  <a:pt x="30366" y="67"/>
                  <a:pt x="30374" y="78"/>
                  <a:pt x="30381" y="88"/>
                </a:cubicBezTo>
                <a:cubicBezTo>
                  <a:pt x="30388" y="99"/>
                  <a:pt x="30395" y="111"/>
                  <a:pt x="30399" y="123"/>
                </a:cubicBezTo>
                <a:cubicBezTo>
                  <a:pt x="30404" y="135"/>
                  <a:pt x="30408" y="147"/>
                  <a:pt x="30411" y="160"/>
                </a:cubicBezTo>
                <a:cubicBezTo>
                  <a:pt x="30413" y="173"/>
                  <a:pt x="30415" y="186"/>
                  <a:pt x="30415" y="199"/>
                </a:cubicBezTo>
                <a:lnTo>
                  <a:pt x="30415" y="4195"/>
                </a:lnTo>
                <a:cubicBezTo>
                  <a:pt x="30415" y="4208"/>
                  <a:pt x="30413" y="4221"/>
                  <a:pt x="30411" y="4234"/>
                </a:cubicBezTo>
                <a:cubicBezTo>
                  <a:pt x="30408" y="4246"/>
                  <a:pt x="30404" y="4259"/>
                  <a:pt x="30399" y="4271"/>
                </a:cubicBezTo>
                <a:cubicBezTo>
                  <a:pt x="30395" y="4283"/>
                  <a:pt x="30388" y="4294"/>
                  <a:pt x="30381" y="4305"/>
                </a:cubicBezTo>
                <a:cubicBezTo>
                  <a:pt x="30374" y="4316"/>
                  <a:pt x="30366" y="4326"/>
                  <a:pt x="30356" y="4335"/>
                </a:cubicBezTo>
                <a:cubicBezTo>
                  <a:pt x="30347" y="4344"/>
                  <a:pt x="30337" y="4353"/>
                  <a:pt x="30326" y="4360"/>
                </a:cubicBezTo>
                <a:cubicBezTo>
                  <a:pt x="30316" y="4367"/>
                  <a:pt x="30304" y="4373"/>
                  <a:pt x="30292" y="4378"/>
                </a:cubicBezTo>
                <a:cubicBezTo>
                  <a:pt x="30280" y="4383"/>
                  <a:pt x="30268" y="4387"/>
                  <a:pt x="30255" y="4389"/>
                </a:cubicBezTo>
                <a:cubicBezTo>
                  <a:pt x="30242" y="4392"/>
                  <a:pt x="30229" y="4393"/>
                  <a:pt x="30216" y="4393"/>
                </a:cubicBezTo>
                <a:lnTo>
                  <a:pt x="158" y="4393"/>
                </a:lnTo>
                <a:cubicBezTo>
                  <a:pt x="148" y="4393"/>
                  <a:pt x="138" y="4392"/>
                  <a:pt x="128" y="4389"/>
                </a:cubicBezTo>
                <a:cubicBezTo>
                  <a:pt x="117" y="4387"/>
                  <a:pt x="107" y="4383"/>
                  <a:pt x="98" y="4378"/>
                </a:cubicBezTo>
                <a:cubicBezTo>
                  <a:pt x="88" y="4373"/>
                  <a:pt x="79" y="4367"/>
                  <a:pt x="70" y="4360"/>
                </a:cubicBezTo>
                <a:cubicBezTo>
                  <a:pt x="62" y="4353"/>
                  <a:pt x="54" y="4344"/>
                  <a:pt x="46" y="4335"/>
                </a:cubicBezTo>
                <a:cubicBezTo>
                  <a:pt x="39" y="4326"/>
                  <a:pt x="32" y="4316"/>
                  <a:pt x="27" y="4305"/>
                </a:cubicBezTo>
                <a:cubicBezTo>
                  <a:pt x="21" y="4294"/>
                  <a:pt x="16" y="4283"/>
                  <a:pt x="12" y="4271"/>
                </a:cubicBezTo>
                <a:cubicBezTo>
                  <a:pt x="8" y="4259"/>
                  <a:pt x="5" y="4246"/>
                  <a:pt x="3" y="4234"/>
                </a:cubicBezTo>
                <a:cubicBezTo>
                  <a:pt x="1" y="4221"/>
                  <a:pt x="0" y="4208"/>
                  <a:pt x="0" y="4195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7" name=""/>
          <p:cNvSpPr/>
          <p:nvPr/>
        </p:nvSpPr>
        <p:spPr>
          <a:xfrm>
            <a:off x="609480" y="1962000"/>
            <a:ext cx="10973160" cy="1590840"/>
          </a:xfrm>
          <a:custGeom>
            <a:avLst/>
            <a:gdLst/>
            <a:ahLst/>
            <a:rect l="0" t="0" r="r" b="b"/>
            <a:pathLst>
              <a:path w="30481" h="4419">
                <a:moveTo>
                  <a:pt x="0" y="4208"/>
                </a:moveTo>
                <a:lnTo>
                  <a:pt x="0" y="212"/>
                </a:lnTo>
                <a:cubicBezTo>
                  <a:pt x="0" y="198"/>
                  <a:pt x="1" y="184"/>
                  <a:pt x="4" y="170"/>
                </a:cubicBezTo>
                <a:cubicBezTo>
                  <a:pt x="7" y="157"/>
                  <a:pt x="11" y="143"/>
                  <a:pt x="16" y="131"/>
                </a:cubicBezTo>
                <a:cubicBezTo>
                  <a:pt x="21" y="118"/>
                  <a:pt x="28" y="106"/>
                  <a:pt x="36" y="94"/>
                </a:cubicBezTo>
                <a:cubicBezTo>
                  <a:pt x="43" y="82"/>
                  <a:pt x="52" y="72"/>
                  <a:pt x="62" y="62"/>
                </a:cubicBezTo>
                <a:cubicBezTo>
                  <a:pt x="72" y="52"/>
                  <a:pt x="82" y="43"/>
                  <a:pt x="94" y="36"/>
                </a:cubicBezTo>
                <a:cubicBezTo>
                  <a:pt x="105" y="28"/>
                  <a:pt x="118" y="21"/>
                  <a:pt x="130" y="16"/>
                </a:cubicBezTo>
                <a:cubicBezTo>
                  <a:pt x="143" y="11"/>
                  <a:pt x="157" y="7"/>
                  <a:pt x="170" y="4"/>
                </a:cubicBezTo>
                <a:cubicBezTo>
                  <a:pt x="184" y="1"/>
                  <a:pt x="198" y="0"/>
                  <a:pt x="211" y="0"/>
                </a:cubicBezTo>
                <a:lnTo>
                  <a:pt x="30269" y="0"/>
                </a:lnTo>
                <a:cubicBezTo>
                  <a:pt x="30283" y="0"/>
                  <a:pt x="30297" y="1"/>
                  <a:pt x="30310" y="4"/>
                </a:cubicBezTo>
                <a:cubicBezTo>
                  <a:pt x="30324" y="7"/>
                  <a:pt x="30337" y="11"/>
                  <a:pt x="30350" y="16"/>
                </a:cubicBezTo>
                <a:cubicBezTo>
                  <a:pt x="30363" y="21"/>
                  <a:pt x="30375" y="28"/>
                  <a:pt x="30387" y="36"/>
                </a:cubicBezTo>
                <a:cubicBezTo>
                  <a:pt x="30398" y="43"/>
                  <a:pt x="30409" y="52"/>
                  <a:pt x="30419" y="62"/>
                </a:cubicBezTo>
                <a:cubicBezTo>
                  <a:pt x="30429" y="72"/>
                  <a:pt x="30437" y="82"/>
                  <a:pt x="30445" y="94"/>
                </a:cubicBezTo>
                <a:cubicBezTo>
                  <a:pt x="30453" y="106"/>
                  <a:pt x="30459" y="118"/>
                  <a:pt x="30465" y="131"/>
                </a:cubicBezTo>
                <a:cubicBezTo>
                  <a:pt x="30470" y="143"/>
                  <a:pt x="30474" y="157"/>
                  <a:pt x="30477" y="170"/>
                </a:cubicBezTo>
                <a:cubicBezTo>
                  <a:pt x="30479" y="184"/>
                  <a:pt x="30481" y="198"/>
                  <a:pt x="30481" y="212"/>
                </a:cubicBezTo>
                <a:lnTo>
                  <a:pt x="30481" y="4208"/>
                </a:lnTo>
                <a:cubicBezTo>
                  <a:pt x="30481" y="4222"/>
                  <a:pt x="30479" y="4235"/>
                  <a:pt x="30477" y="4249"/>
                </a:cubicBezTo>
                <a:cubicBezTo>
                  <a:pt x="30474" y="4263"/>
                  <a:pt x="30470" y="4276"/>
                  <a:pt x="30465" y="4289"/>
                </a:cubicBezTo>
                <a:cubicBezTo>
                  <a:pt x="30459" y="4302"/>
                  <a:pt x="30453" y="4314"/>
                  <a:pt x="30445" y="4325"/>
                </a:cubicBezTo>
                <a:cubicBezTo>
                  <a:pt x="30437" y="4337"/>
                  <a:pt x="30429" y="4348"/>
                  <a:pt x="30419" y="4357"/>
                </a:cubicBezTo>
                <a:cubicBezTo>
                  <a:pt x="30409" y="4367"/>
                  <a:pt x="30398" y="4376"/>
                  <a:pt x="30387" y="4384"/>
                </a:cubicBezTo>
                <a:cubicBezTo>
                  <a:pt x="30375" y="4392"/>
                  <a:pt x="30363" y="4398"/>
                  <a:pt x="30350" y="4403"/>
                </a:cubicBezTo>
                <a:cubicBezTo>
                  <a:pt x="30337" y="4409"/>
                  <a:pt x="30324" y="4413"/>
                  <a:pt x="30310" y="4415"/>
                </a:cubicBezTo>
                <a:cubicBezTo>
                  <a:pt x="30297" y="4418"/>
                  <a:pt x="30283" y="4419"/>
                  <a:pt x="30269" y="4419"/>
                </a:cubicBezTo>
                <a:lnTo>
                  <a:pt x="211" y="4419"/>
                </a:lnTo>
                <a:cubicBezTo>
                  <a:pt x="198" y="4419"/>
                  <a:pt x="184" y="4418"/>
                  <a:pt x="170" y="4415"/>
                </a:cubicBezTo>
                <a:cubicBezTo>
                  <a:pt x="157" y="4413"/>
                  <a:pt x="143" y="4409"/>
                  <a:pt x="130" y="4403"/>
                </a:cubicBezTo>
                <a:cubicBezTo>
                  <a:pt x="118" y="4398"/>
                  <a:pt x="105" y="4392"/>
                  <a:pt x="94" y="4384"/>
                </a:cubicBezTo>
                <a:cubicBezTo>
                  <a:pt x="82" y="4376"/>
                  <a:pt x="72" y="4367"/>
                  <a:pt x="62" y="4357"/>
                </a:cubicBezTo>
                <a:cubicBezTo>
                  <a:pt x="52" y="4348"/>
                  <a:pt x="43" y="4337"/>
                  <a:pt x="36" y="4325"/>
                </a:cubicBezTo>
                <a:cubicBezTo>
                  <a:pt x="28" y="4314"/>
                  <a:pt x="21" y="4302"/>
                  <a:pt x="16" y="4289"/>
                </a:cubicBezTo>
                <a:cubicBezTo>
                  <a:pt x="11" y="4276"/>
                  <a:pt x="7" y="4263"/>
                  <a:pt x="4" y="4249"/>
                </a:cubicBezTo>
                <a:cubicBezTo>
                  <a:pt x="1" y="4235"/>
                  <a:pt x="0" y="4222"/>
                  <a:pt x="0" y="4208"/>
                </a:cubicBezTo>
                <a:moveTo>
                  <a:pt x="106" y="4208"/>
                </a:moveTo>
                <a:lnTo>
                  <a:pt x="106" y="212"/>
                </a:lnTo>
                <a:cubicBezTo>
                  <a:pt x="106" y="199"/>
                  <a:pt x="106" y="187"/>
                  <a:pt x="108" y="175"/>
                </a:cubicBezTo>
                <a:cubicBezTo>
                  <a:pt x="109" y="164"/>
                  <a:pt x="111" y="152"/>
                  <a:pt x="114" y="141"/>
                </a:cubicBezTo>
                <a:cubicBezTo>
                  <a:pt x="116" y="129"/>
                  <a:pt x="120" y="119"/>
                  <a:pt x="124" y="109"/>
                </a:cubicBezTo>
                <a:cubicBezTo>
                  <a:pt x="127" y="99"/>
                  <a:pt x="132" y="89"/>
                  <a:pt x="137" y="81"/>
                </a:cubicBezTo>
                <a:cubicBezTo>
                  <a:pt x="142" y="72"/>
                  <a:pt x="147" y="64"/>
                  <a:pt x="153" y="58"/>
                </a:cubicBezTo>
                <a:cubicBezTo>
                  <a:pt x="158" y="51"/>
                  <a:pt x="165" y="45"/>
                  <a:pt x="171" y="40"/>
                </a:cubicBezTo>
                <a:cubicBezTo>
                  <a:pt x="177" y="36"/>
                  <a:pt x="184" y="32"/>
                  <a:pt x="191" y="30"/>
                </a:cubicBezTo>
                <a:cubicBezTo>
                  <a:pt x="198" y="28"/>
                  <a:pt x="205" y="26"/>
                  <a:pt x="211" y="26"/>
                </a:cubicBezTo>
                <a:lnTo>
                  <a:pt x="30269" y="26"/>
                </a:lnTo>
                <a:cubicBezTo>
                  <a:pt x="30281" y="26"/>
                  <a:pt x="30293" y="28"/>
                  <a:pt x="30305" y="30"/>
                </a:cubicBezTo>
                <a:cubicBezTo>
                  <a:pt x="30317" y="32"/>
                  <a:pt x="30329" y="36"/>
                  <a:pt x="30340" y="40"/>
                </a:cubicBezTo>
                <a:cubicBezTo>
                  <a:pt x="30351" y="45"/>
                  <a:pt x="30362" y="51"/>
                  <a:pt x="30372" y="58"/>
                </a:cubicBezTo>
                <a:cubicBezTo>
                  <a:pt x="30382" y="64"/>
                  <a:pt x="30392" y="72"/>
                  <a:pt x="30400" y="81"/>
                </a:cubicBezTo>
                <a:cubicBezTo>
                  <a:pt x="30409" y="89"/>
                  <a:pt x="30416" y="99"/>
                  <a:pt x="30423" y="109"/>
                </a:cubicBezTo>
                <a:cubicBezTo>
                  <a:pt x="30430" y="119"/>
                  <a:pt x="30436" y="129"/>
                  <a:pt x="30440" y="141"/>
                </a:cubicBezTo>
                <a:cubicBezTo>
                  <a:pt x="30445" y="152"/>
                  <a:pt x="30448" y="164"/>
                  <a:pt x="30451" y="175"/>
                </a:cubicBezTo>
                <a:cubicBezTo>
                  <a:pt x="30453" y="187"/>
                  <a:pt x="30454" y="199"/>
                  <a:pt x="30454" y="212"/>
                </a:cubicBezTo>
                <a:lnTo>
                  <a:pt x="30454" y="4208"/>
                </a:lnTo>
                <a:cubicBezTo>
                  <a:pt x="30454" y="4220"/>
                  <a:pt x="30453" y="4232"/>
                  <a:pt x="30451" y="4244"/>
                </a:cubicBezTo>
                <a:cubicBezTo>
                  <a:pt x="30448" y="4256"/>
                  <a:pt x="30445" y="4267"/>
                  <a:pt x="30440" y="4279"/>
                </a:cubicBezTo>
                <a:cubicBezTo>
                  <a:pt x="30436" y="4290"/>
                  <a:pt x="30430" y="4301"/>
                  <a:pt x="30423" y="4311"/>
                </a:cubicBezTo>
                <a:cubicBezTo>
                  <a:pt x="30416" y="4321"/>
                  <a:pt x="30409" y="4330"/>
                  <a:pt x="30400" y="4339"/>
                </a:cubicBezTo>
                <a:cubicBezTo>
                  <a:pt x="30392" y="4347"/>
                  <a:pt x="30382" y="4355"/>
                  <a:pt x="30372" y="4362"/>
                </a:cubicBezTo>
                <a:cubicBezTo>
                  <a:pt x="30362" y="4369"/>
                  <a:pt x="30351" y="4374"/>
                  <a:pt x="30340" y="4379"/>
                </a:cubicBezTo>
                <a:cubicBezTo>
                  <a:pt x="30329" y="4384"/>
                  <a:pt x="30317" y="4387"/>
                  <a:pt x="30305" y="4389"/>
                </a:cubicBezTo>
                <a:cubicBezTo>
                  <a:pt x="30293" y="4392"/>
                  <a:pt x="30281" y="4393"/>
                  <a:pt x="30269" y="4393"/>
                </a:cubicBezTo>
                <a:lnTo>
                  <a:pt x="211" y="4393"/>
                </a:lnTo>
                <a:cubicBezTo>
                  <a:pt x="205" y="4393"/>
                  <a:pt x="198" y="4392"/>
                  <a:pt x="191" y="4389"/>
                </a:cubicBezTo>
                <a:cubicBezTo>
                  <a:pt x="184" y="4387"/>
                  <a:pt x="177" y="4384"/>
                  <a:pt x="171" y="4379"/>
                </a:cubicBezTo>
                <a:cubicBezTo>
                  <a:pt x="165" y="4374"/>
                  <a:pt x="158" y="4369"/>
                  <a:pt x="153" y="4362"/>
                </a:cubicBezTo>
                <a:cubicBezTo>
                  <a:pt x="147" y="4355"/>
                  <a:pt x="142" y="4347"/>
                  <a:pt x="137" y="4339"/>
                </a:cubicBezTo>
                <a:cubicBezTo>
                  <a:pt x="132" y="4330"/>
                  <a:pt x="127" y="4321"/>
                  <a:pt x="124" y="4311"/>
                </a:cubicBezTo>
                <a:cubicBezTo>
                  <a:pt x="120" y="4301"/>
                  <a:pt x="116" y="4290"/>
                  <a:pt x="114" y="4279"/>
                </a:cubicBezTo>
                <a:cubicBezTo>
                  <a:pt x="111" y="4267"/>
                  <a:pt x="109" y="4256"/>
                  <a:pt x="108" y="4244"/>
                </a:cubicBezTo>
                <a:cubicBezTo>
                  <a:pt x="106" y="4232"/>
                  <a:pt x="106" y="4220"/>
                  <a:pt x="106" y="4208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8" name=""/>
          <p:cNvSpPr/>
          <p:nvPr/>
        </p:nvSpPr>
        <p:spPr>
          <a:xfrm>
            <a:off x="876240" y="2199960"/>
            <a:ext cx="457560" cy="457560"/>
          </a:xfrm>
          <a:custGeom>
            <a:avLst/>
            <a:gdLst/>
            <a:ahLst/>
            <a:rect l="0" t="0" r="r" b="b"/>
            <a:pathLst>
              <a:path w="1271" h="1271">
                <a:moveTo>
                  <a:pt x="1271" y="635"/>
                </a:moveTo>
                <a:cubicBezTo>
                  <a:pt x="1271" y="656"/>
                  <a:pt x="1270" y="677"/>
                  <a:pt x="1268" y="698"/>
                </a:cubicBezTo>
                <a:cubicBezTo>
                  <a:pt x="1266" y="718"/>
                  <a:pt x="1263" y="739"/>
                  <a:pt x="1258" y="759"/>
                </a:cubicBezTo>
                <a:cubicBezTo>
                  <a:pt x="1254" y="780"/>
                  <a:pt x="1249" y="800"/>
                  <a:pt x="1243" y="820"/>
                </a:cubicBezTo>
                <a:cubicBezTo>
                  <a:pt x="1237" y="840"/>
                  <a:pt x="1230" y="859"/>
                  <a:pt x="1222" y="879"/>
                </a:cubicBezTo>
                <a:cubicBezTo>
                  <a:pt x="1214" y="899"/>
                  <a:pt x="1205" y="917"/>
                  <a:pt x="1196" y="936"/>
                </a:cubicBezTo>
                <a:cubicBezTo>
                  <a:pt x="1186" y="954"/>
                  <a:pt x="1175" y="972"/>
                  <a:pt x="1164" y="989"/>
                </a:cubicBezTo>
                <a:cubicBezTo>
                  <a:pt x="1152" y="1006"/>
                  <a:pt x="1140" y="1023"/>
                  <a:pt x="1127" y="1039"/>
                </a:cubicBezTo>
                <a:cubicBezTo>
                  <a:pt x="1113" y="1055"/>
                  <a:pt x="1099" y="1071"/>
                  <a:pt x="1085" y="1085"/>
                </a:cubicBezTo>
                <a:cubicBezTo>
                  <a:pt x="1070" y="1100"/>
                  <a:pt x="1055" y="1114"/>
                  <a:pt x="1039" y="1127"/>
                </a:cubicBezTo>
                <a:cubicBezTo>
                  <a:pt x="1022" y="1140"/>
                  <a:pt x="1006" y="1153"/>
                  <a:pt x="988" y="1164"/>
                </a:cubicBezTo>
                <a:cubicBezTo>
                  <a:pt x="971" y="1176"/>
                  <a:pt x="953" y="1187"/>
                  <a:pt x="935" y="1196"/>
                </a:cubicBezTo>
                <a:cubicBezTo>
                  <a:pt x="917" y="1206"/>
                  <a:pt x="898" y="1215"/>
                  <a:pt x="879" y="1223"/>
                </a:cubicBezTo>
                <a:cubicBezTo>
                  <a:pt x="859" y="1231"/>
                  <a:pt x="840" y="1238"/>
                  <a:pt x="820" y="1244"/>
                </a:cubicBezTo>
                <a:cubicBezTo>
                  <a:pt x="800" y="1250"/>
                  <a:pt x="780" y="1255"/>
                  <a:pt x="760" y="1259"/>
                </a:cubicBezTo>
                <a:cubicBezTo>
                  <a:pt x="738" y="1263"/>
                  <a:pt x="718" y="1266"/>
                  <a:pt x="697" y="1268"/>
                </a:cubicBezTo>
                <a:cubicBezTo>
                  <a:pt x="676" y="1270"/>
                  <a:pt x="655" y="1271"/>
                  <a:pt x="635" y="1271"/>
                </a:cubicBezTo>
                <a:cubicBezTo>
                  <a:pt x="614" y="1271"/>
                  <a:pt x="593" y="1270"/>
                  <a:pt x="572" y="1268"/>
                </a:cubicBezTo>
                <a:cubicBezTo>
                  <a:pt x="552" y="1266"/>
                  <a:pt x="531" y="1263"/>
                  <a:pt x="511" y="1259"/>
                </a:cubicBezTo>
                <a:cubicBezTo>
                  <a:pt x="490" y="1255"/>
                  <a:pt x="470" y="1250"/>
                  <a:pt x="450" y="1244"/>
                </a:cubicBezTo>
                <a:cubicBezTo>
                  <a:pt x="430" y="1238"/>
                  <a:pt x="411" y="1231"/>
                  <a:pt x="392" y="1223"/>
                </a:cubicBezTo>
                <a:cubicBezTo>
                  <a:pt x="372" y="1215"/>
                  <a:pt x="354" y="1206"/>
                  <a:pt x="335" y="1196"/>
                </a:cubicBezTo>
                <a:cubicBezTo>
                  <a:pt x="317" y="1187"/>
                  <a:pt x="299" y="1176"/>
                  <a:pt x="282" y="1164"/>
                </a:cubicBezTo>
                <a:cubicBezTo>
                  <a:pt x="265" y="1153"/>
                  <a:pt x="248" y="1140"/>
                  <a:pt x="232" y="1127"/>
                </a:cubicBezTo>
                <a:cubicBezTo>
                  <a:pt x="216" y="1114"/>
                  <a:pt x="200" y="1100"/>
                  <a:pt x="186" y="1085"/>
                </a:cubicBezTo>
                <a:cubicBezTo>
                  <a:pt x="171" y="1071"/>
                  <a:pt x="157" y="1055"/>
                  <a:pt x="144" y="1039"/>
                </a:cubicBezTo>
                <a:cubicBezTo>
                  <a:pt x="131" y="1023"/>
                  <a:pt x="118" y="1006"/>
                  <a:pt x="107" y="989"/>
                </a:cubicBezTo>
                <a:cubicBezTo>
                  <a:pt x="95" y="972"/>
                  <a:pt x="84" y="954"/>
                  <a:pt x="75" y="936"/>
                </a:cubicBezTo>
                <a:cubicBezTo>
                  <a:pt x="65" y="917"/>
                  <a:pt x="56" y="899"/>
                  <a:pt x="48" y="879"/>
                </a:cubicBezTo>
                <a:cubicBezTo>
                  <a:pt x="40" y="859"/>
                  <a:pt x="33" y="840"/>
                  <a:pt x="27" y="820"/>
                </a:cubicBezTo>
                <a:cubicBezTo>
                  <a:pt x="21" y="800"/>
                  <a:pt x="16" y="780"/>
                  <a:pt x="12" y="759"/>
                </a:cubicBezTo>
                <a:cubicBezTo>
                  <a:pt x="8" y="739"/>
                  <a:pt x="5" y="718"/>
                  <a:pt x="3" y="698"/>
                </a:cubicBezTo>
                <a:cubicBezTo>
                  <a:pt x="1" y="677"/>
                  <a:pt x="0" y="656"/>
                  <a:pt x="0" y="635"/>
                </a:cubicBezTo>
                <a:cubicBezTo>
                  <a:pt x="0" y="615"/>
                  <a:pt x="1" y="594"/>
                  <a:pt x="3" y="573"/>
                </a:cubicBezTo>
                <a:cubicBezTo>
                  <a:pt x="5" y="552"/>
                  <a:pt x="8" y="532"/>
                  <a:pt x="12" y="511"/>
                </a:cubicBezTo>
                <a:cubicBezTo>
                  <a:pt x="16" y="491"/>
                  <a:pt x="21" y="471"/>
                  <a:pt x="27" y="451"/>
                </a:cubicBezTo>
                <a:cubicBezTo>
                  <a:pt x="33" y="431"/>
                  <a:pt x="40" y="412"/>
                  <a:pt x="48" y="392"/>
                </a:cubicBezTo>
                <a:cubicBezTo>
                  <a:pt x="56" y="373"/>
                  <a:pt x="65" y="354"/>
                  <a:pt x="75" y="336"/>
                </a:cubicBezTo>
                <a:cubicBezTo>
                  <a:pt x="84" y="318"/>
                  <a:pt x="95" y="300"/>
                  <a:pt x="107" y="283"/>
                </a:cubicBezTo>
                <a:cubicBezTo>
                  <a:pt x="118" y="265"/>
                  <a:pt x="131" y="249"/>
                  <a:pt x="144" y="233"/>
                </a:cubicBezTo>
                <a:cubicBezTo>
                  <a:pt x="157" y="216"/>
                  <a:pt x="171" y="201"/>
                  <a:pt x="186" y="186"/>
                </a:cubicBezTo>
                <a:cubicBezTo>
                  <a:pt x="200" y="172"/>
                  <a:pt x="216" y="158"/>
                  <a:pt x="232" y="145"/>
                </a:cubicBezTo>
                <a:cubicBezTo>
                  <a:pt x="248" y="131"/>
                  <a:pt x="265" y="119"/>
                  <a:pt x="282" y="107"/>
                </a:cubicBezTo>
                <a:cubicBezTo>
                  <a:pt x="299" y="96"/>
                  <a:pt x="317" y="85"/>
                  <a:pt x="335" y="75"/>
                </a:cubicBezTo>
                <a:cubicBezTo>
                  <a:pt x="354" y="66"/>
                  <a:pt x="372" y="57"/>
                  <a:pt x="392" y="49"/>
                </a:cubicBezTo>
                <a:cubicBezTo>
                  <a:pt x="411" y="41"/>
                  <a:pt x="430" y="34"/>
                  <a:pt x="450" y="28"/>
                </a:cubicBezTo>
                <a:cubicBezTo>
                  <a:pt x="470" y="22"/>
                  <a:pt x="490" y="17"/>
                  <a:pt x="511" y="13"/>
                </a:cubicBezTo>
                <a:cubicBezTo>
                  <a:pt x="531" y="9"/>
                  <a:pt x="552" y="5"/>
                  <a:pt x="572" y="3"/>
                </a:cubicBezTo>
                <a:cubicBezTo>
                  <a:pt x="593" y="1"/>
                  <a:pt x="614" y="0"/>
                  <a:pt x="635" y="0"/>
                </a:cubicBezTo>
                <a:cubicBezTo>
                  <a:pt x="655" y="0"/>
                  <a:pt x="676" y="1"/>
                  <a:pt x="697" y="3"/>
                </a:cubicBezTo>
                <a:cubicBezTo>
                  <a:pt x="718" y="5"/>
                  <a:pt x="738" y="9"/>
                  <a:pt x="760" y="13"/>
                </a:cubicBezTo>
                <a:cubicBezTo>
                  <a:pt x="780" y="17"/>
                  <a:pt x="800" y="22"/>
                  <a:pt x="820" y="28"/>
                </a:cubicBezTo>
                <a:cubicBezTo>
                  <a:pt x="840" y="34"/>
                  <a:pt x="859" y="41"/>
                  <a:pt x="879" y="49"/>
                </a:cubicBezTo>
                <a:cubicBezTo>
                  <a:pt x="898" y="57"/>
                  <a:pt x="917" y="66"/>
                  <a:pt x="935" y="75"/>
                </a:cubicBezTo>
                <a:cubicBezTo>
                  <a:pt x="953" y="85"/>
                  <a:pt x="971" y="96"/>
                  <a:pt x="988" y="107"/>
                </a:cubicBezTo>
                <a:cubicBezTo>
                  <a:pt x="1006" y="119"/>
                  <a:pt x="1022" y="131"/>
                  <a:pt x="1039" y="145"/>
                </a:cubicBezTo>
                <a:cubicBezTo>
                  <a:pt x="1055" y="158"/>
                  <a:pt x="1070" y="172"/>
                  <a:pt x="1085" y="186"/>
                </a:cubicBezTo>
                <a:cubicBezTo>
                  <a:pt x="1099" y="201"/>
                  <a:pt x="1113" y="216"/>
                  <a:pt x="1127" y="233"/>
                </a:cubicBezTo>
                <a:cubicBezTo>
                  <a:pt x="1140" y="249"/>
                  <a:pt x="1152" y="265"/>
                  <a:pt x="1164" y="283"/>
                </a:cubicBezTo>
                <a:cubicBezTo>
                  <a:pt x="1175" y="300"/>
                  <a:pt x="1186" y="318"/>
                  <a:pt x="1196" y="336"/>
                </a:cubicBezTo>
                <a:cubicBezTo>
                  <a:pt x="1205" y="354"/>
                  <a:pt x="1214" y="373"/>
                  <a:pt x="1222" y="392"/>
                </a:cubicBezTo>
                <a:cubicBezTo>
                  <a:pt x="1230" y="412"/>
                  <a:pt x="1237" y="431"/>
                  <a:pt x="1243" y="451"/>
                </a:cubicBezTo>
                <a:cubicBezTo>
                  <a:pt x="1249" y="471"/>
                  <a:pt x="1254" y="491"/>
                  <a:pt x="1258" y="511"/>
                </a:cubicBezTo>
                <a:cubicBezTo>
                  <a:pt x="1263" y="532"/>
                  <a:pt x="1266" y="552"/>
                  <a:pt x="1268" y="573"/>
                </a:cubicBezTo>
                <a:cubicBezTo>
                  <a:pt x="1270" y="594"/>
                  <a:pt x="1271" y="615"/>
                  <a:pt x="1271" y="635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9" name=""/>
          <p:cNvSpPr/>
          <p:nvPr/>
        </p:nvSpPr>
        <p:spPr>
          <a:xfrm>
            <a:off x="1019160" y="2304720"/>
            <a:ext cx="171720" cy="229320"/>
          </a:xfrm>
          <a:custGeom>
            <a:avLst/>
            <a:gdLst/>
            <a:ahLst/>
            <a:rect l="0" t="0" r="r" b="b"/>
            <a:pathLst>
              <a:path w="477" h="637">
                <a:moveTo>
                  <a:pt x="39" y="0"/>
                </a:moveTo>
                <a:cubicBezTo>
                  <a:pt x="17" y="0"/>
                  <a:pt x="0" y="18"/>
                  <a:pt x="0" y="40"/>
                </a:cubicBezTo>
                <a:cubicBezTo>
                  <a:pt x="0" y="62"/>
                  <a:pt x="17" y="80"/>
                  <a:pt x="39" y="80"/>
                </a:cubicBezTo>
                <a:lnTo>
                  <a:pt x="39" y="93"/>
                </a:lnTo>
                <a:cubicBezTo>
                  <a:pt x="39" y="147"/>
                  <a:pt x="60" y="197"/>
                  <a:pt x="97" y="235"/>
                </a:cubicBezTo>
                <a:lnTo>
                  <a:pt x="181" y="319"/>
                </a:lnTo>
                <a:lnTo>
                  <a:pt x="97" y="403"/>
                </a:lnTo>
                <a:cubicBezTo>
                  <a:pt x="60" y="441"/>
                  <a:pt x="39" y="492"/>
                  <a:pt x="39" y="544"/>
                </a:cubicBezTo>
                <a:lnTo>
                  <a:pt x="39" y="558"/>
                </a:lnTo>
                <a:cubicBezTo>
                  <a:pt x="17" y="558"/>
                  <a:pt x="0" y="576"/>
                  <a:pt x="0" y="598"/>
                </a:cubicBezTo>
                <a:cubicBezTo>
                  <a:pt x="0" y="620"/>
                  <a:pt x="17" y="637"/>
                  <a:pt x="39" y="637"/>
                </a:cubicBezTo>
                <a:lnTo>
                  <a:pt x="79" y="637"/>
                </a:lnTo>
                <a:lnTo>
                  <a:pt x="397" y="637"/>
                </a:lnTo>
                <a:lnTo>
                  <a:pt x="437" y="637"/>
                </a:lnTo>
                <a:cubicBezTo>
                  <a:pt x="459" y="637"/>
                  <a:pt x="477" y="620"/>
                  <a:pt x="477" y="598"/>
                </a:cubicBezTo>
                <a:cubicBezTo>
                  <a:pt x="477" y="576"/>
                  <a:pt x="459" y="558"/>
                  <a:pt x="437" y="558"/>
                </a:cubicBezTo>
                <a:lnTo>
                  <a:pt x="437" y="544"/>
                </a:lnTo>
                <a:cubicBezTo>
                  <a:pt x="437" y="492"/>
                  <a:pt x="416" y="441"/>
                  <a:pt x="379" y="403"/>
                </a:cubicBezTo>
                <a:lnTo>
                  <a:pt x="295" y="319"/>
                </a:lnTo>
                <a:lnTo>
                  <a:pt x="379" y="235"/>
                </a:lnTo>
                <a:cubicBezTo>
                  <a:pt x="416" y="197"/>
                  <a:pt x="437" y="147"/>
                  <a:pt x="437" y="93"/>
                </a:cubicBezTo>
                <a:lnTo>
                  <a:pt x="437" y="80"/>
                </a:lnTo>
                <a:cubicBezTo>
                  <a:pt x="459" y="80"/>
                  <a:pt x="477" y="62"/>
                  <a:pt x="477" y="40"/>
                </a:cubicBezTo>
                <a:cubicBezTo>
                  <a:pt x="477" y="18"/>
                  <a:pt x="459" y="0"/>
                  <a:pt x="437" y="0"/>
                </a:cubicBezTo>
                <a:lnTo>
                  <a:pt x="397" y="0"/>
                </a:lnTo>
                <a:lnTo>
                  <a:pt x="79" y="0"/>
                </a:lnTo>
                <a:lnTo>
                  <a:pt x="39" y="0"/>
                </a:lnTo>
                <a:moveTo>
                  <a:pt x="119" y="93"/>
                </a:moveTo>
                <a:lnTo>
                  <a:pt x="119" y="80"/>
                </a:lnTo>
                <a:lnTo>
                  <a:pt x="358" y="80"/>
                </a:lnTo>
                <a:lnTo>
                  <a:pt x="358" y="93"/>
                </a:lnTo>
                <a:cubicBezTo>
                  <a:pt x="358" y="118"/>
                  <a:pt x="351" y="141"/>
                  <a:pt x="338" y="160"/>
                </a:cubicBezTo>
                <a:lnTo>
                  <a:pt x="138" y="160"/>
                </a:lnTo>
                <a:cubicBezTo>
                  <a:pt x="126" y="141"/>
                  <a:pt x="119" y="118"/>
                  <a:pt x="119" y="93"/>
                </a:cubicBezTo>
                <a:moveTo>
                  <a:pt x="138" y="479"/>
                </a:moveTo>
                <a:cubicBezTo>
                  <a:pt x="143" y="472"/>
                  <a:pt x="148" y="466"/>
                  <a:pt x="153" y="460"/>
                </a:cubicBezTo>
                <a:lnTo>
                  <a:pt x="238" y="375"/>
                </a:lnTo>
                <a:lnTo>
                  <a:pt x="323" y="460"/>
                </a:lnTo>
                <a:cubicBezTo>
                  <a:pt x="329" y="466"/>
                  <a:pt x="334" y="472"/>
                  <a:pt x="338" y="479"/>
                </a:cubicBezTo>
                <a:lnTo>
                  <a:pt x="138" y="479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0" name=""/>
          <p:cNvSpPr txBox="1"/>
          <p:nvPr/>
        </p:nvSpPr>
        <p:spPr>
          <a:xfrm>
            <a:off x="609480" y="1652040"/>
            <a:ext cx="20955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5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从被动选择到主动设计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1" name=""/>
          <p:cNvSpPr/>
          <p:nvPr/>
        </p:nvSpPr>
        <p:spPr>
          <a:xfrm>
            <a:off x="1638000" y="2609640"/>
            <a:ext cx="48240" cy="47880"/>
          </a:xfrm>
          <a:custGeom>
            <a:avLst/>
            <a:gdLst/>
            <a:ahLst/>
            <a:rect l="0" t="0" r="r" b="b"/>
            <a:pathLst>
              <a:path w="134" h="133">
                <a:moveTo>
                  <a:pt x="134" y="66"/>
                </a:moveTo>
                <a:cubicBezTo>
                  <a:pt x="134" y="75"/>
                  <a:pt x="132" y="84"/>
                  <a:pt x="129" y="93"/>
                </a:cubicBezTo>
                <a:cubicBezTo>
                  <a:pt x="125" y="101"/>
                  <a:pt x="120" y="108"/>
                  <a:pt x="114" y="114"/>
                </a:cubicBezTo>
                <a:cubicBezTo>
                  <a:pt x="108" y="120"/>
                  <a:pt x="101" y="125"/>
                  <a:pt x="93" y="128"/>
                </a:cubicBezTo>
                <a:cubicBezTo>
                  <a:pt x="85" y="132"/>
                  <a:pt x="76" y="133"/>
                  <a:pt x="67" y="133"/>
                </a:cubicBezTo>
                <a:cubicBezTo>
                  <a:pt x="59" y="133"/>
                  <a:pt x="50" y="132"/>
                  <a:pt x="42" y="128"/>
                </a:cubicBezTo>
                <a:cubicBezTo>
                  <a:pt x="34" y="125"/>
                  <a:pt x="27" y="120"/>
                  <a:pt x="21" y="114"/>
                </a:cubicBezTo>
                <a:cubicBezTo>
                  <a:pt x="15" y="108"/>
                  <a:pt x="10" y="101"/>
                  <a:pt x="6" y="93"/>
                </a:cubicBezTo>
                <a:cubicBezTo>
                  <a:pt x="2" y="84"/>
                  <a:pt x="0" y="75"/>
                  <a:pt x="0" y="66"/>
                </a:cubicBezTo>
                <a:cubicBezTo>
                  <a:pt x="0" y="57"/>
                  <a:pt x="2" y="49"/>
                  <a:pt x="6" y="41"/>
                </a:cubicBezTo>
                <a:cubicBezTo>
                  <a:pt x="10" y="33"/>
                  <a:pt x="15" y="26"/>
                  <a:pt x="21" y="19"/>
                </a:cubicBezTo>
                <a:cubicBezTo>
                  <a:pt x="27" y="13"/>
                  <a:pt x="34" y="8"/>
                  <a:pt x="42" y="5"/>
                </a:cubicBezTo>
                <a:cubicBezTo>
                  <a:pt x="50" y="2"/>
                  <a:pt x="59" y="0"/>
                  <a:pt x="67" y="0"/>
                </a:cubicBezTo>
                <a:cubicBezTo>
                  <a:pt x="76" y="0"/>
                  <a:pt x="85" y="2"/>
                  <a:pt x="93" y="5"/>
                </a:cubicBezTo>
                <a:cubicBezTo>
                  <a:pt x="101" y="8"/>
                  <a:pt x="108" y="13"/>
                  <a:pt x="114" y="19"/>
                </a:cubicBezTo>
                <a:cubicBezTo>
                  <a:pt x="120" y="26"/>
                  <a:pt x="125" y="33"/>
                  <a:pt x="129" y="41"/>
                </a:cubicBezTo>
                <a:cubicBezTo>
                  <a:pt x="132" y="49"/>
                  <a:pt x="134" y="57"/>
                  <a:pt x="134" y="66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2" name=""/>
          <p:cNvSpPr txBox="1"/>
          <p:nvPr/>
        </p:nvSpPr>
        <p:spPr>
          <a:xfrm>
            <a:off x="1562040" y="2231640"/>
            <a:ext cx="4356544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35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时间维度价值：分阶段聚焦目标，避免无效努力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3" name=""/>
          <p:cNvSpPr/>
          <p:nvPr/>
        </p:nvSpPr>
        <p:spPr>
          <a:xfrm>
            <a:off x="1638000" y="2885760"/>
            <a:ext cx="48240" cy="48240"/>
          </a:xfrm>
          <a:custGeom>
            <a:avLst/>
            <a:gdLst/>
            <a:ahLst/>
            <a:rect l="0" t="0" r="r" b="b"/>
            <a:pathLst>
              <a:path w="134" h="134">
                <a:moveTo>
                  <a:pt x="134" y="67"/>
                </a:moveTo>
                <a:cubicBezTo>
                  <a:pt x="134" y="75"/>
                  <a:pt x="132" y="84"/>
                  <a:pt x="129" y="92"/>
                </a:cubicBezTo>
                <a:cubicBezTo>
                  <a:pt x="125" y="100"/>
                  <a:pt x="120" y="108"/>
                  <a:pt x="114" y="114"/>
                </a:cubicBezTo>
                <a:cubicBezTo>
                  <a:pt x="108" y="120"/>
                  <a:pt x="101" y="125"/>
                  <a:pt x="93" y="129"/>
                </a:cubicBezTo>
                <a:cubicBezTo>
                  <a:pt x="85" y="132"/>
                  <a:pt x="76" y="134"/>
                  <a:pt x="67" y="134"/>
                </a:cubicBezTo>
                <a:cubicBezTo>
                  <a:pt x="59" y="134"/>
                  <a:pt x="50" y="132"/>
                  <a:pt x="42" y="129"/>
                </a:cubicBezTo>
                <a:cubicBezTo>
                  <a:pt x="34" y="125"/>
                  <a:pt x="27" y="120"/>
                  <a:pt x="21" y="114"/>
                </a:cubicBezTo>
                <a:cubicBezTo>
                  <a:pt x="15" y="108"/>
                  <a:pt x="10" y="100"/>
                  <a:pt x="6" y="92"/>
                </a:cubicBezTo>
                <a:cubicBezTo>
                  <a:pt x="2" y="84"/>
                  <a:pt x="0" y="75"/>
                  <a:pt x="0" y="67"/>
                </a:cubicBezTo>
                <a:cubicBezTo>
                  <a:pt x="0" y="58"/>
                  <a:pt x="2" y="49"/>
                  <a:pt x="6" y="41"/>
                </a:cubicBezTo>
                <a:cubicBezTo>
                  <a:pt x="10" y="33"/>
                  <a:pt x="15" y="26"/>
                  <a:pt x="21" y="20"/>
                </a:cubicBezTo>
                <a:cubicBezTo>
                  <a:pt x="27" y="14"/>
                  <a:pt x="34" y="9"/>
                  <a:pt x="42" y="5"/>
                </a:cubicBezTo>
                <a:cubicBezTo>
                  <a:pt x="50" y="2"/>
                  <a:pt x="59" y="0"/>
                  <a:pt x="67" y="0"/>
                </a:cubicBezTo>
                <a:cubicBezTo>
                  <a:pt x="76" y="0"/>
                  <a:pt x="85" y="2"/>
                  <a:pt x="93" y="5"/>
                </a:cubicBezTo>
                <a:cubicBezTo>
                  <a:pt x="101" y="9"/>
                  <a:pt x="108" y="14"/>
                  <a:pt x="114" y="20"/>
                </a:cubicBezTo>
                <a:cubicBezTo>
                  <a:pt x="120" y="26"/>
                  <a:pt x="125" y="33"/>
                  <a:pt x="129" y="41"/>
                </a:cubicBezTo>
                <a:cubicBezTo>
                  <a:pt x="132" y="49"/>
                  <a:pt x="134" y="58"/>
                  <a:pt x="134" y="67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4" name=""/>
          <p:cNvSpPr txBox="1"/>
          <p:nvPr/>
        </p:nvSpPr>
        <p:spPr>
          <a:xfrm>
            <a:off x="1847880" y="2535120"/>
            <a:ext cx="20116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大一大二：探索兴趣与能力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5" name=""/>
          <p:cNvSpPr/>
          <p:nvPr/>
        </p:nvSpPr>
        <p:spPr>
          <a:xfrm>
            <a:off x="1638000" y="3171600"/>
            <a:ext cx="48240" cy="47880"/>
          </a:xfrm>
          <a:custGeom>
            <a:avLst/>
            <a:gdLst/>
            <a:ahLst/>
            <a:rect l="0" t="0" r="r" b="b"/>
            <a:pathLst>
              <a:path w="134" h="133">
                <a:moveTo>
                  <a:pt x="134" y="66"/>
                </a:moveTo>
                <a:cubicBezTo>
                  <a:pt x="134" y="75"/>
                  <a:pt x="132" y="83"/>
                  <a:pt x="129" y="92"/>
                </a:cubicBezTo>
                <a:cubicBezTo>
                  <a:pt x="125" y="101"/>
                  <a:pt x="120" y="108"/>
                  <a:pt x="114" y="114"/>
                </a:cubicBezTo>
                <a:cubicBezTo>
                  <a:pt x="108" y="120"/>
                  <a:pt x="101" y="125"/>
                  <a:pt x="93" y="128"/>
                </a:cubicBezTo>
                <a:cubicBezTo>
                  <a:pt x="85" y="132"/>
                  <a:pt x="76" y="133"/>
                  <a:pt x="67" y="133"/>
                </a:cubicBezTo>
                <a:cubicBezTo>
                  <a:pt x="59" y="133"/>
                  <a:pt x="50" y="132"/>
                  <a:pt x="42" y="128"/>
                </a:cubicBezTo>
                <a:cubicBezTo>
                  <a:pt x="34" y="125"/>
                  <a:pt x="27" y="120"/>
                  <a:pt x="21" y="114"/>
                </a:cubicBezTo>
                <a:cubicBezTo>
                  <a:pt x="15" y="108"/>
                  <a:pt x="10" y="101"/>
                  <a:pt x="6" y="92"/>
                </a:cubicBezTo>
                <a:cubicBezTo>
                  <a:pt x="2" y="83"/>
                  <a:pt x="0" y="75"/>
                  <a:pt x="0" y="66"/>
                </a:cubicBezTo>
                <a:cubicBezTo>
                  <a:pt x="0" y="57"/>
                  <a:pt x="2" y="49"/>
                  <a:pt x="6" y="41"/>
                </a:cubicBezTo>
                <a:cubicBezTo>
                  <a:pt x="10" y="33"/>
                  <a:pt x="15" y="26"/>
                  <a:pt x="21" y="19"/>
                </a:cubicBezTo>
                <a:cubicBezTo>
                  <a:pt x="27" y="13"/>
                  <a:pt x="34" y="9"/>
                  <a:pt x="42" y="5"/>
                </a:cubicBezTo>
                <a:cubicBezTo>
                  <a:pt x="50" y="2"/>
                  <a:pt x="59" y="0"/>
                  <a:pt x="67" y="0"/>
                </a:cubicBezTo>
                <a:cubicBezTo>
                  <a:pt x="76" y="0"/>
                  <a:pt x="85" y="2"/>
                  <a:pt x="93" y="5"/>
                </a:cubicBezTo>
                <a:cubicBezTo>
                  <a:pt x="101" y="9"/>
                  <a:pt x="108" y="13"/>
                  <a:pt x="114" y="19"/>
                </a:cubicBezTo>
                <a:cubicBezTo>
                  <a:pt x="120" y="26"/>
                  <a:pt x="125" y="33"/>
                  <a:pt x="129" y="41"/>
                </a:cubicBezTo>
                <a:cubicBezTo>
                  <a:pt x="132" y="49"/>
                  <a:pt x="134" y="57"/>
                  <a:pt x="134" y="66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"/>
          <p:cNvSpPr txBox="1"/>
          <p:nvPr/>
        </p:nvSpPr>
        <p:spPr>
          <a:xfrm>
            <a:off x="1847880" y="2811240"/>
            <a:ext cx="20116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大三大四：实践与求职准备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"/>
          <p:cNvSpPr txBox="1"/>
          <p:nvPr/>
        </p:nvSpPr>
        <p:spPr>
          <a:xfrm>
            <a:off x="1847880" y="309708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毕业后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8" name=""/>
          <p:cNvSpPr txBox="1"/>
          <p:nvPr/>
        </p:nvSpPr>
        <p:spPr>
          <a:xfrm>
            <a:off x="2305080" y="3100680"/>
            <a:ext cx="2743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3-5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9" name=""/>
          <p:cNvSpPr/>
          <p:nvPr/>
        </p:nvSpPr>
        <p:spPr>
          <a:xfrm>
            <a:off x="628560" y="3786120"/>
            <a:ext cx="10949400" cy="1295640"/>
          </a:xfrm>
          <a:custGeom>
            <a:avLst/>
            <a:gdLst/>
            <a:ahLst/>
            <a:rect l="0" t="0" r="r" b="b"/>
            <a:pathLst>
              <a:path w="30415" h="3599">
                <a:moveTo>
                  <a:pt x="0" y="3401"/>
                </a:moveTo>
                <a:lnTo>
                  <a:pt x="0" y="198"/>
                </a:lnTo>
                <a:cubicBezTo>
                  <a:pt x="0" y="185"/>
                  <a:pt x="1" y="172"/>
                  <a:pt x="3" y="159"/>
                </a:cubicBezTo>
                <a:cubicBezTo>
                  <a:pt x="5" y="147"/>
                  <a:pt x="8" y="134"/>
                  <a:pt x="12" y="122"/>
                </a:cubicBezTo>
                <a:cubicBezTo>
                  <a:pt x="16" y="110"/>
                  <a:pt x="21" y="99"/>
                  <a:pt x="27" y="88"/>
                </a:cubicBezTo>
                <a:cubicBezTo>
                  <a:pt x="32" y="77"/>
                  <a:pt x="39" y="67"/>
                  <a:pt x="46" y="58"/>
                </a:cubicBezTo>
                <a:cubicBezTo>
                  <a:pt x="54" y="49"/>
                  <a:pt x="62" y="40"/>
                  <a:pt x="70" y="33"/>
                </a:cubicBezTo>
                <a:cubicBezTo>
                  <a:pt x="79" y="26"/>
                  <a:pt x="88" y="20"/>
                  <a:pt x="98" y="15"/>
                </a:cubicBezTo>
                <a:cubicBezTo>
                  <a:pt x="107" y="10"/>
                  <a:pt x="117" y="6"/>
                  <a:pt x="128" y="3"/>
                </a:cubicBezTo>
                <a:cubicBezTo>
                  <a:pt x="138" y="1"/>
                  <a:pt x="148" y="0"/>
                  <a:pt x="158" y="0"/>
                </a:cubicBezTo>
                <a:lnTo>
                  <a:pt x="30216" y="0"/>
                </a:lnTo>
                <a:cubicBezTo>
                  <a:pt x="30229" y="0"/>
                  <a:pt x="30242" y="1"/>
                  <a:pt x="30255" y="3"/>
                </a:cubicBezTo>
                <a:cubicBezTo>
                  <a:pt x="30268" y="6"/>
                  <a:pt x="30280" y="10"/>
                  <a:pt x="30292" y="15"/>
                </a:cubicBezTo>
                <a:cubicBezTo>
                  <a:pt x="30304" y="20"/>
                  <a:pt x="30316" y="26"/>
                  <a:pt x="30326" y="33"/>
                </a:cubicBezTo>
                <a:cubicBezTo>
                  <a:pt x="30337" y="40"/>
                  <a:pt x="30347" y="49"/>
                  <a:pt x="30356" y="58"/>
                </a:cubicBezTo>
                <a:cubicBezTo>
                  <a:pt x="30366" y="67"/>
                  <a:pt x="30374" y="77"/>
                  <a:pt x="30381" y="88"/>
                </a:cubicBezTo>
                <a:cubicBezTo>
                  <a:pt x="30388" y="99"/>
                  <a:pt x="30395" y="110"/>
                  <a:pt x="30399" y="122"/>
                </a:cubicBezTo>
                <a:cubicBezTo>
                  <a:pt x="30404" y="134"/>
                  <a:pt x="30408" y="147"/>
                  <a:pt x="30411" y="159"/>
                </a:cubicBezTo>
                <a:cubicBezTo>
                  <a:pt x="30413" y="172"/>
                  <a:pt x="30415" y="185"/>
                  <a:pt x="30415" y="198"/>
                </a:cubicBezTo>
                <a:lnTo>
                  <a:pt x="30415" y="3401"/>
                </a:lnTo>
                <a:cubicBezTo>
                  <a:pt x="30415" y="3414"/>
                  <a:pt x="30413" y="3427"/>
                  <a:pt x="30411" y="3439"/>
                </a:cubicBezTo>
                <a:cubicBezTo>
                  <a:pt x="30408" y="3452"/>
                  <a:pt x="30404" y="3464"/>
                  <a:pt x="30399" y="3477"/>
                </a:cubicBezTo>
                <a:cubicBezTo>
                  <a:pt x="30395" y="3489"/>
                  <a:pt x="30388" y="3500"/>
                  <a:pt x="30381" y="3511"/>
                </a:cubicBezTo>
                <a:cubicBezTo>
                  <a:pt x="30374" y="3522"/>
                  <a:pt x="30366" y="3532"/>
                  <a:pt x="30356" y="3541"/>
                </a:cubicBezTo>
                <a:cubicBezTo>
                  <a:pt x="30347" y="3550"/>
                  <a:pt x="30337" y="3558"/>
                  <a:pt x="30326" y="3566"/>
                </a:cubicBezTo>
                <a:cubicBezTo>
                  <a:pt x="30316" y="3573"/>
                  <a:pt x="30304" y="3579"/>
                  <a:pt x="30292" y="3584"/>
                </a:cubicBezTo>
                <a:cubicBezTo>
                  <a:pt x="30280" y="3589"/>
                  <a:pt x="30268" y="3593"/>
                  <a:pt x="30255" y="3595"/>
                </a:cubicBezTo>
                <a:cubicBezTo>
                  <a:pt x="30242" y="3598"/>
                  <a:pt x="30229" y="3599"/>
                  <a:pt x="30216" y="3599"/>
                </a:cubicBezTo>
                <a:lnTo>
                  <a:pt x="158" y="3599"/>
                </a:lnTo>
                <a:cubicBezTo>
                  <a:pt x="148" y="3599"/>
                  <a:pt x="138" y="3598"/>
                  <a:pt x="128" y="3595"/>
                </a:cubicBezTo>
                <a:cubicBezTo>
                  <a:pt x="117" y="3593"/>
                  <a:pt x="107" y="3589"/>
                  <a:pt x="98" y="3584"/>
                </a:cubicBezTo>
                <a:cubicBezTo>
                  <a:pt x="88" y="3579"/>
                  <a:pt x="79" y="3573"/>
                  <a:pt x="70" y="3566"/>
                </a:cubicBezTo>
                <a:cubicBezTo>
                  <a:pt x="62" y="3558"/>
                  <a:pt x="54" y="3550"/>
                  <a:pt x="46" y="3541"/>
                </a:cubicBezTo>
                <a:cubicBezTo>
                  <a:pt x="39" y="3532"/>
                  <a:pt x="32" y="3522"/>
                  <a:pt x="27" y="3511"/>
                </a:cubicBezTo>
                <a:cubicBezTo>
                  <a:pt x="21" y="3500"/>
                  <a:pt x="16" y="3489"/>
                  <a:pt x="12" y="3477"/>
                </a:cubicBezTo>
                <a:cubicBezTo>
                  <a:pt x="8" y="3464"/>
                  <a:pt x="5" y="3452"/>
                  <a:pt x="3" y="3439"/>
                </a:cubicBezTo>
                <a:cubicBezTo>
                  <a:pt x="1" y="3427"/>
                  <a:pt x="0" y="3414"/>
                  <a:pt x="0" y="3401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0" name=""/>
          <p:cNvSpPr/>
          <p:nvPr/>
        </p:nvSpPr>
        <p:spPr>
          <a:xfrm>
            <a:off x="609480" y="3781080"/>
            <a:ext cx="10973160" cy="1305360"/>
          </a:xfrm>
          <a:custGeom>
            <a:avLst/>
            <a:gdLst/>
            <a:ahLst/>
            <a:rect l="0" t="0" r="r" b="b"/>
            <a:pathLst>
              <a:path w="30481" h="3626">
                <a:moveTo>
                  <a:pt x="0" y="3415"/>
                </a:moveTo>
                <a:lnTo>
                  <a:pt x="0" y="212"/>
                </a:lnTo>
                <a:cubicBezTo>
                  <a:pt x="0" y="198"/>
                  <a:pt x="1" y="184"/>
                  <a:pt x="4" y="171"/>
                </a:cubicBezTo>
                <a:cubicBezTo>
                  <a:pt x="7" y="157"/>
                  <a:pt x="11" y="144"/>
                  <a:pt x="16" y="131"/>
                </a:cubicBezTo>
                <a:cubicBezTo>
                  <a:pt x="21" y="118"/>
                  <a:pt x="28" y="106"/>
                  <a:pt x="36" y="95"/>
                </a:cubicBezTo>
                <a:cubicBezTo>
                  <a:pt x="43" y="83"/>
                  <a:pt x="52" y="72"/>
                  <a:pt x="62" y="62"/>
                </a:cubicBezTo>
                <a:cubicBezTo>
                  <a:pt x="72" y="53"/>
                  <a:pt x="82" y="44"/>
                  <a:pt x="94" y="36"/>
                </a:cubicBezTo>
                <a:cubicBezTo>
                  <a:pt x="105" y="28"/>
                  <a:pt x="118" y="22"/>
                  <a:pt x="130" y="17"/>
                </a:cubicBezTo>
                <a:cubicBezTo>
                  <a:pt x="143" y="11"/>
                  <a:pt x="157" y="7"/>
                  <a:pt x="170" y="5"/>
                </a:cubicBezTo>
                <a:cubicBezTo>
                  <a:pt x="184" y="2"/>
                  <a:pt x="198" y="0"/>
                  <a:pt x="211" y="0"/>
                </a:cubicBezTo>
                <a:lnTo>
                  <a:pt x="30269" y="0"/>
                </a:lnTo>
                <a:cubicBezTo>
                  <a:pt x="30283" y="0"/>
                  <a:pt x="30297" y="2"/>
                  <a:pt x="30310" y="5"/>
                </a:cubicBezTo>
                <a:cubicBezTo>
                  <a:pt x="30324" y="7"/>
                  <a:pt x="30337" y="11"/>
                  <a:pt x="30350" y="17"/>
                </a:cubicBezTo>
                <a:cubicBezTo>
                  <a:pt x="30363" y="22"/>
                  <a:pt x="30375" y="28"/>
                  <a:pt x="30387" y="36"/>
                </a:cubicBezTo>
                <a:cubicBezTo>
                  <a:pt x="30398" y="44"/>
                  <a:pt x="30409" y="53"/>
                  <a:pt x="30419" y="62"/>
                </a:cubicBezTo>
                <a:cubicBezTo>
                  <a:pt x="30429" y="72"/>
                  <a:pt x="30437" y="83"/>
                  <a:pt x="30445" y="95"/>
                </a:cubicBezTo>
                <a:cubicBezTo>
                  <a:pt x="30453" y="106"/>
                  <a:pt x="30459" y="118"/>
                  <a:pt x="30465" y="131"/>
                </a:cubicBezTo>
                <a:cubicBezTo>
                  <a:pt x="30470" y="144"/>
                  <a:pt x="30474" y="157"/>
                  <a:pt x="30477" y="171"/>
                </a:cubicBezTo>
                <a:cubicBezTo>
                  <a:pt x="30479" y="184"/>
                  <a:pt x="30481" y="198"/>
                  <a:pt x="30481" y="212"/>
                </a:cubicBezTo>
                <a:lnTo>
                  <a:pt x="30481" y="3415"/>
                </a:lnTo>
                <a:cubicBezTo>
                  <a:pt x="30481" y="3428"/>
                  <a:pt x="30479" y="3442"/>
                  <a:pt x="30477" y="3456"/>
                </a:cubicBezTo>
                <a:cubicBezTo>
                  <a:pt x="30474" y="3470"/>
                  <a:pt x="30470" y="3483"/>
                  <a:pt x="30465" y="3496"/>
                </a:cubicBezTo>
                <a:cubicBezTo>
                  <a:pt x="30459" y="3508"/>
                  <a:pt x="30453" y="3521"/>
                  <a:pt x="30445" y="3532"/>
                </a:cubicBezTo>
                <a:cubicBezTo>
                  <a:pt x="30437" y="3544"/>
                  <a:pt x="30429" y="3554"/>
                  <a:pt x="30419" y="3564"/>
                </a:cubicBezTo>
                <a:cubicBezTo>
                  <a:pt x="30409" y="3574"/>
                  <a:pt x="30398" y="3583"/>
                  <a:pt x="30387" y="3591"/>
                </a:cubicBezTo>
                <a:cubicBezTo>
                  <a:pt x="30375" y="3598"/>
                  <a:pt x="30363" y="3605"/>
                  <a:pt x="30350" y="3610"/>
                </a:cubicBezTo>
                <a:cubicBezTo>
                  <a:pt x="30337" y="3615"/>
                  <a:pt x="30324" y="3619"/>
                  <a:pt x="30310" y="3622"/>
                </a:cubicBezTo>
                <a:cubicBezTo>
                  <a:pt x="30297" y="3625"/>
                  <a:pt x="30283" y="3626"/>
                  <a:pt x="30269" y="3626"/>
                </a:cubicBezTo>
                <a:lnTo>
                  <a:pt x="211" y="3626"/>
                </a:lnTo>
                <a:cubicBezTo>
                  <a:pt x="198" y="3626"/>
                  <a:pt x="184" y="3625"/>
                  <a:pt x="170" y="3622"/>
                </a:cubicBezTo>
                <a:cubicBezTo>
                  <a:pt x="157" y="3619"/>
                  <a:pt x="143" y="3615"/>
                  <a:pt x="130" y="3610"/>
                </a:cubicBezTo>
                <a:cubicBezTo>
                  <a:pt x="118" y="3605"/>
                  <a:pt x="105" y="3598"/>
                  <a:pt x="94" y="3591"/>
                </a:cubicBezTo>
                <a:cubicBezTo>
                  <a:pt x="82" y="3583"/>
                  <a:pt x="72" y="3574"/>
                  <a:pt x="62" y="3564"/>
                </a:cubicBezTo>
                <a:cubicBezTo>
                  <a:pt x="52" y="3554"/>
                  <a:pt x="43" y="3544"/>
                  <a:pt x="36" y="3532"/>
                </a:cubicBezTo>
                <a:cubicBezTo>
                  <a:pt x="28" y="3521"/>
                  <a:pt x="21" y="3508"/>
                  <a:pt x="16" y="3496"/>
                </a:cubicBezTo>
                <a:cubicBezTo>
                  <a:pt x="11" y="3483"/>
                  <a:pt x="7" y="3470"/>
                  <a:pt x="4" y="3456"/>
                </a:cubicBezTo>
                <a:cubicBezTo>
                  <a:pt x="1" y="3442"/>
                  <a:pt x="0" y="3428"/>
                  <a:pt x="0" y="3415"/>
                </a:cubicBezTo>
                <a:moveTo>
                  <a:pt x="106" y="3415"/>
                </a:moveTo>
                <a:lnTo>
                  <a:pt x="106" y="212"/>
                </a:lnTo>
                <a:cubicBezTo>
                  <a:pt x="106" y="200"/>
                  <a:pt x="106" y="188"/>
                  <a:pt x="108" y="176"/>
                </a:cubicBezTo>
                <a:cubicBezTo>
                  <a:pt x="109" y="164"/>
                  <a:pt x="111" y="152"/>
                  <a:pt x="114" y="141"/>
                </a:cubicBezTo>
                <a:cubicBezTo>
                  <a:pt x="116" y="130"/>
                  <a:pt x="120" y="119"/>
                  <a:pt x="124" y="109"/>
                </a:cubicBezTo>
                <a:cubicBezTo>
                  <a:pt x="127" y="99"/>
                  <a:pt x="132" y="90"/>
                  <a:pt x="137" y="81"/>
                </a:cubicBezTo>
                <a:cubicBezTo>
                  <a:pt x="142" y="73"/>
                  <a:pt x="147" y="65"/>
                  <a:pt x="153" y="58"/>
                </a:cubicBezTo>
                <a:cubicBezTo>
                  <a:pt x="158" y="51"/>
                  <a:pt x="165" y="46"/>
                  <a:pt x="171" y="41"/>
                </a:cubicBezTo>
                <a:cubicBezTo>
                  <a:pt x="177" y="36"/>
                  <a:pt x="184" y="33"/>
                  <a:pt x="191" y="30"/>
                </a:cubicBezTo>
                <a:cubicBezTo>
                  <a:pt x="198" y="28"/>
                  <a:pt x="205" y="27"/>
                  <a:pt x="211" y="27"/>
                </a:cubicBezTo>
                <a:lnTo>
                  <a:pt x="30269" y="27"/>
                </a:lnTo>
                <a:cubicBezTo>
                  <a:pt x="30281" y="27"/>
                  <a:pt x="30293" y="28"/>
                  <a:pt x="30305" y="30"/>
                </a:cubicBezTo>
                <a:cubicBezTo>
                  <a:pt x="30317" y="33"/>
                  <a:pt x="30329" y="36"/>
                  <a:pt x="30340" y="41"/>
                </a:cubicBezTo>
                <a:cubicBezTo>
                  <a:pt x="30351" y="46"/>
                  <a:pt x="30362" y="51"/>
                  <a:pt x="30372" y="58"/>
                </a:cubicBezTo>
                <a:cubicBezTo>
                  <a:pt x="30382" y="65"/>
                  <a:pt x="30392" y="73"/>
                  <a:pt x="30400" y="81"/>
                </a:cubicBezTo>
                <a:cubicBezTo>
                  <a:pt x="30409" y="90"/>
                  <a:pt x="30416" y="99"/>
                  <a:pt x="30423" y="109"/>
                </a:cubicBezTo>
                <a:cubicBezTo>
                  <a:pt x="30430" y="119"/>
                  <a:pt x="30436" y="130"/>
                  <a:pt x="30440" y="141"/>
                </a:cubicBezTo>
                <a:cubicBezTo>
                  <a:pt x="30445" y="152"/>
                  <a:pt x="30448" y="164"/>
                  <a:pt x="30451" y="176"/>
                </a:cubicBezTo>
                <a:cubicBezTo>
                  <a:pt x="30453" y="188"/>
                  <a:pt x="30454" y="200"/>
                  <a:pt x="30454" y="212"/>
                </a:cubicBezTo>
                <a:lnTo>
                  <a:pt x="30454" y="3415"/>
                </a:lnTo>
                <a:cubicBezTo>
                  <a:pt x="30454" y="3427"/>
                  <a:pt x="30453" y="3439"/>
                  <a:pt x="30451" y="3451"/>
                </a:cubicBezTo>
                <a:cubicBezTo>
                  <a:pt x="30448" y="3463"/>
                  <a:pt x="30445" y="3474"/>
                  <a:pt x="30440" y="3485"/>
                </a:cubicBezTo>
                <a:cubicBezTo>
                  <a:pt x="30436" y="3497"/>
                  <a:pt x="30430" y="3507"/>
                  <a:pt x="30423" y="3517"/>
                </a:cubicBezTo>
                <a:cubicBezTo>
                  <a:pt x="30416" y="3528"/>
                  <a:pt x="30409" y="3537"/>
                  <a:pt x="30400" y="3546"/>
                </a:cubicBezTo>
                <a:cubicBezTo>
                  <a:pt x="30392" y="3554"/>
                  <a:pt x="30382" y="3562"/>
                  <a:pt x="30372" y="3569"/>
                </a:cubicBezTo>
                <a:cubicBezTo>
                  <a:pt x="30362" y="3575"/>
                  <a:pt x="30351" y="3581"/>
                  <a:pt x="30340" y="3586"/>
                </a:cubicBezTo>
                <a:cubicBezTo>
                  <a:pt x="30329" y="3590"/>
                  <a:pt x="30317" y="3594"/>
                  <a:pt x="30305" y="3596"/>
                </a:cubicBezTo>
                <a:cubicBezTo>
                  <a:pt x="30293" y="3599"/>
                  <a:pt x="30281" y="3600"/>
                  <a:pt x="30269" y="3600"/>
                </a:cubicBezTo>
                <a:lnTo>
                  <a:pt x="211" y="3600"/>
                </a:lnTo>
                <a:cubicBezTo>
                  <a:pt x="205" y="3600"/>
                  <a:pt x="198" y="3599"/>
                  <a:pt x="191" y="3596"/>
                </a:cubicBezTo>
                <a:cubicBezTo>
                  <a:pt x="184" y="3594"/>
                  <a:pt x="177" y="3590"/>
                  <a:pt x="171" y="3586"/>
                </a:cubicBezTo>
                <a:cubicBezTo>
                  <a:pt x="165" y="3581"/>
                  <a:pt x="158" y="3575"/>
                  <a:pt x="153" y="3569"/>
                </a:cubicBezTo>
                <a:cubicBezTo>
                  <a:pt x="147" y="3562"/>
                  <a:pt x="142" y="3554"/>
                  <a:pt x="137" y="3546"/>
                </a:cubicBezTo>
                <a:cubicBezTo>
                  <a:pt x="132" y="3537"/>
                  <a:pt x="127" y="3528"/>
                  <a:pt x="124" y="3517"/>
                </a:cubicBezTo>
                <a:cubicBezTo>
                  <a:pt x="120" y="3507"/>
                  <a:pt x="116" y="3497"/>
                  <a:pt x="114" y="3485"/>
                </a:cubicBezTo>
                <a:cubicBezTo>
                  <a:pt x="111" y="3474"/>
                  <a:pt x="109" y="3463"/>
                  <a:pt x="108" y="3451"/>
                </a:cubicBezTo>
                <a:cubicBezTo>
                  <a:pt x="106" y="3439"/>
                  <a:pt x="106" y="3427"/>
                  <a:pt x="106" y="3415"/>
                </a:cubicBez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1" name=""/>
          <p:cNvSpPr/>
          <p:nvPr/>
        </p:nvSpPr>
        <p:spPr>
          <a:xfrm>
            <a:off x="876240" y="4019400"/>
            <a:ext cx="457560" cy="457560"/>
          </a:xfrm>
          <a:custGeom>
            <a:avLst/>
            <a:gdLst/>
            <a:ahLst/>
            <a:rect l="0" t="0" r="r" b="b"/>
            <a:pathLst>
              <a:path w="1271" h="1271">
                <a:moveTo>
                  <a:pt x="1271" y="635"/>
                </a:moveTo>
                <a:cubicBezTo>
                  <a:pt x="1271" y="656"/>
                  <a:pt x="1270" y="676"/>
                  <a:pt x="1268" y="697"/>
                </a:cubicBezTo>
                <a:cubicBezTo>
                  <a:pt x="1266" y="718"/>
                  <a:pt x="1263" y="738"/>
                  <a:pt x="1258" y="759"/>
                </a:cubicBezTo>
                <a:cubicBezTo>
                  <a:pt x="1254" y="779"/>
                  <a:pt x="1249" y="799"/>
                  <a:pt x="1243" y="819"/>
                </a:cubicBezTo>
                <a:cubicBezTo>
                  <a:pt x="1237" y="839"/>
                  <a:pt x="1230" y="859"/>
                  <a:pt x="1222" y="878"/>
                </a:cubicBezTo>
                <a:cubicBezTo>
                  <a:pt x="1214" y="898"/>
                  <a:pt x="1205" y="917"/>
                  <a:pt x="1196" y="935"/>
                </a:cubicBezTo>
                <a:cubicBezTo>
                  <a:pt x="1186" y="954"/>
                  <a:pt x="1175" y="971"/>
                  <a:pt x="1164" y="989"/>
                </a:cubicBezTo>
                <a:cubicBezTo>
                  <a:pt x="1152" y="1006"/>
                  <a:pt x="1140" y="1023"/>
                  <a:pt x="1127" y="1039"/>
                </a:cubicBezTo>
                <a:cubicBezTo>
                  <a:pt x="1113" y="1055"/>
                  <a:pt x="1099" y="1070"/>
                  <a:pt x="1085" y="1085"/>
                </a:cubicBezTo>
                <a:cubicBezTo>
                  <a:pt x="1070" y="1100"/>
                  <a:pt x="1055" y="1114"/>
                  <a:pt x="1039" y="1127"/>
                </a:cubicBezTo>
                <a:cubicBezTo>
                  <a:pt x="1022" y="1140"/>
                  <a:pt x="1006" y="1152"/>
                  <a:pt x="988" y="1164"/>
                </a:cubicBezTo>
                <a:cubicBezTo>
                  <a:pt x="971" y="1175"/>
                  <a:pt x="953" y="1186"/>
                  <a:pt x="935" y="1196"/>
                </a:cubicBezTo>
                <a:cubicBezTo>
                  <a:pt x="917" y="1206"/>
                  <a:pt x="898" y="1215"/>
                  <a:pt x="879" y="1223"/>
                </a:cubicBezTo>
                <a:cubicBezTo>
                  <a:pt x="859" y="1231"/>
                  <a:pt x="840" y="1238"/>
                  <a:pt x="820" y="1244"/>
                </a:cubicBezTo>
                <a:cubicBezTo>
                  <a:pt x="800" y="1250"/>
                  <a:pt x="780" y="1255"/>
                  <a:pt x="760" y="1259"/>
                </a:cubicBezTo>
                <a:cubicBezTo>
                  <a:pt x="738" y="1263"/>
                  <a:pt x="718" y="1266"/>
                  <a:pt x="697" y="1268"/>
                </a:cubicBezTo>
                <a:cubicBezTo>
                  <a:pt x="676" y="1270"/>
                  <a:pt x="655" y="1271"/>
                  <a:pt x="635" y="1271"/>
                </a:cubicBezTo>
                <a:cubicBezTo>
                  <a:pt x="614" y="1271"/>
                  <a:pt x="593" y="1270"/>
                  <a:pt x="572" y="1268"/>
                </a:cubicBezTo>
                <a:cubicBezTo>
                  <a:pt x="552" y="1266"/>
                  <a:pt x="531" y="1263"/>
                  <a:pt x="511" y="1259"/>
                </a:cubicBezTo>
                <a:cubicBezTo>
                  <a:pt x="490" y="1255"/>
                  <a:pt x="470" y="1250"/>
                  <a:pt x="450" y="1244"/>
                </a:cubicBezTo>
                <a:cubicBezTo>
                  <a:pt x="430" y="1238"/>
                  <a:pt x="411" y="1231"/>
                  <a:pt x="392" y="1223"/>
                </a:cubicBezTo>
                <a:cubicBezTo>
                  <a:pt x="372" y="1215"/>
                  <a:pt x="354" y="1206"/>
                  <a:pt x="335" y="1196"/>
                </a:cubicBezTo>
                <a:cubicBezTo>
                  <a:pt x="317" y="1186"/>
                  <a:pt x="299" y="1175"/>
                  <a:pt x="282" y="1164"/>
                </a:cubicBezTo>
                <a:cubicBezTo>
                  <a:pt x="265" y="1152"/>
                  <a:pt x="248" y="1140"/>
                  <a:pt x="232" y="1127"/>
                </a:cubicBezTo>
                <a:cubicBezTo>
                  <a:pt x="216" y="1114"/>
                  <a:pt x="200" y="1100"/>
                  <a:pt x="186" y="1085"/>
                </a:cubicBezTo>
                <a:cubicBezTo>
                  <a:pt x="171" y="1070"/>
                  <a:pt x="157" y="1055"/>
                  <a:pt x="144" y="1039"/>
                </a:cubicBezTo>
                <a:cubicBezTo>
                  <a:pt x="131" y="1023"/>
                  <a:pt x="118" y="1006"/>
                  <a:pt x="107" y="989"/>
                </a:cubicBezTo>
                <a:cubicBezTo>
                  <a:pt x="95" y="971"/>
                  <a:pt x="84" y="954"/>
                  <a:pt x="75" y="935"/>
                </a:cubicBezTo>
                <a:cubicBezTo>
                  <a:pt x="65" y="917"/>
                  <a:pt x="56" y="898"/>
                  <a:pt x="48" y="878"/>
                </a:cubicBezTo>
                <a:cubicBezTo>
                  <a:pt x="40" y="859"/>
                  <a:pt x="33" y="839"/>
                  <a:pt x="27" y="819"/>
                </a:cubicBezTo>
                <a:cubicBezTo>
                  <a:pt x="21" y="799"/>
                  <a:pt x="16" y="779"/>
                  <a:pt x="12" y="759"/>
                </a:cubicBezTo>
                <a:cubicBezTo>
                  <a:pt x="8" y="738"/>
                  <a:pt x="5" y="718"/>
                  <a:pt x="3" y="697"/>
                </a:cubicBezTo>
                <a:cubicBezTo>
                  <a:pt x="1" y="676"/>
                  <a:pt x="0" y="656"/>
                  <a:pt x="0" y="635"/>
                </a:cubicBezTo>
                <a:cubicBezTo>
                  <a:pt x="0" y="614"/>
                  <a:pt x="1" y="593"/>
                  <a:pt x="3" y="573"/>
                </a:cubicBezTo>
                <a:cubicBezTo>
                  <a:pt x="5" y="552"/>
                  <a:pt x="8" y="531"/>
                  <a:pt x="12" y="511"/>
                </a:cubicBezTo>
                <a:cubicBezTo>
                  <a:pt x="16" y="491"/>
                  <a:pt x="21" y="470"/>
                  <a:pt x="27" y="451"/>
                </a:cubicBezTo>
                <a:cubicBezTo>
                  <a:pt x="33" y="431"/>
                  <a:pt x="40" y="411"/>
                  <a:pt x="48" y="392"/>
                </a:cubicBezTo>
                <a:cubicBezTo>
                  <a:pt x="56" y="373"/>
                  <a:pt x="65" y="354"/>
                  <a:pt x="75" y="336"/>
                </a:cubicBezTo>
                <a:cubicBezTo>
                  <a:pt x="84" y="317"/>
                  <a:pt x="95" y="299"/>
                  <a:pt x="107" y="282"/>
                </a:cubicBezTo>
                <a:cubicBezTo>
                  <a:pt x="118" y="265"/>
                  <a:pt x="131" y="248"/>
                  <a:pt x="144" y="232"/>
                </a:cubicBezTo>
                <a:cubicBezTo>
                  <a:pt x="157" y="216"/>
                  <a:pt x="171" y="201"/>
                  <a:pt x="186" y="186"/>
                </a:cubicBezTo>
                <a:cubicBezTo>
                  <a:pt x="200" y="171"/>
                  <a:pt x="216" y="157"/>
                  <a:pt x="232" y="144"/>
                </a:cubicBezTo>
                <a:cubicBezTo>
                  <a:pt x="248" y="131"/>
                  <a:pt x="265" y="118"/>
                  <a:pt x="282" y="107"/>
                </a:cubicBezTo>
                <a:cubicBezTo>
                  <a:pt x="299" y="95"/>
                  <a:pt x="317" y="85"/>
                  <a:pt x="335" y="75"/>
                </a:cubicBezTo>
                <a:cubicBezTo>
                  <a:pt x="354" y="65"/>
                  <a:pt x="372" y="56"/>
                  <a:pt x="392" y="48"/>
                </a:cubicBezTo>
                <a:cubicBezTo>
                  <a:pt x="411" y="40"/>
                  <a:pt x="430" y="33"/>
                  <a:pt x="450" y="27"/>
                </a:cubicBezTo>
                <a:cubicBezTo>
                  <a:pt x="470" y="21"/>
                  <a:pt x="490" y="16"/>
                  <a:pt x="511" y="12"/>
                </a:cubicBezTo>
                <a:cubicBezTo>
                  <a:pt x="531" y="8"/>
                  <a:pt x="552" y="5"/>
                  <a:pt x="572" y="3"/>
                </a:cubicBezTo>
                <a:cubicBezTo>
                  <a:pt x="593" y="1"/>
                  <a:pt x="614" y="0"/>
                  <a:pt x="635" y="0"/>
                </a:cubicBezTo>
                <a:cubicBezTo>
                  <a:pt x="655" y="0"/>
                  <a:pt x="676" y="1"/>
                  <a:pt x="697" y="3"/>
                </a:cubicBezTo>
                <a:cubicBezTo>
                  <a:pt x="718" y="5"/>
                  <a:pt x="738" y="8"/>
                  <a:pt x="760" y="12"/>
                </a:cubicBezTo>
                <a:cubicBezTo>
                  <a:pt x="780" y="16"/>
                  <a:pt x="800" y="21"/>
                  <a:pt x="820" y="27"/>
                </a:cubicBezTo>
                <a:cubicBezTo>
                  <a:pt x="840" y="33"/>
                  <a:pt x="859" y="40"/>
                  <a:pt x="879" y="48"/>
                </a:cubicBezTo>
                <a:cubicBezTo>
                  <a:pt x="898" y="56"/>
                  <a:pt x="917" y="65"/>
                  <a:pt x="935" y="75"/>
                </a:cubicBezTo>
                <a:cubicBezTo>
                  <a:pt x="953" y="85"/>
                  <a:pt x="971" y="95"/>
                  <a:pt x="988" y="107"/>
                </a:cubicBezTo>
                <a:cubicBezTo>
                  <a:pt x="1006" y="118"/>
                  <a:pt x="1022" y="131"/>
                  <a:pt x="1039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099" y="201"/>
                  <a:pt x="1113" y="216"/>
                  <a:pt x="1127" y="232"/>
                </a:cubicBezTo>
                <a:cubicBezTo>
                  <a:pt x="1140" y="248"/>
                  <a:pt x="1152" y="265"/>
                  <a:pt x="1164" y="282"/>
                </a:cubicBezTo>
                <a:cubicBezTo>
                  <a:pt x="1175" y="299"/>
                  <a:pt x="1186" y="317"/>
                  <a:pt x="1196" y="336"/>
                </a:cubicBezTo>
                <a:cubicBezTo>
                  <a:pt x="1205" y="354"/>
                  <a:pt x="1214" y="373"/>
                  <a:pt x="1222" y="392"/>
                </a:cubicBezTo>
                <a:cubicBezTo>
                  <a:pt x="1230" y="411"/>
                  <a:pt x="1237" y="431"/>
                  <a:pt x="1243" y="451"/>
                </a:cubicBezTo>
                <a:cubicBezTo>
                  <a:pt x="1249" y="470"/>
                  <a:pt x="1254" y="491"/>
                  <a:pt x="1258" y="511"/>
                </a:cubicBezTo>
                <a:cubicBezTo>
                  <a:pt x="1263" y="531"/>
                  <a:pt x="1266" y="552"/>
                  <a:pt x="1268" y="573"/>
                </a:cubicBezTo>
                <a:cubicBezTo>
                  <a:pt x="1270" y="593"/>
                  <a:pt x="1271" y="614"/>
                  <a:pt x="1271" y="635"/>
                </a:cubicBezTo>
                <a:close/>
              </a:path>
            </a:pathLst>
          </a:custGeom>
          <a:solidFill>
            <a:srgbClr val="f0fdf4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" name=""/>
          <p:cNvSpPr/>
          <p:nvPr/>
        </p:nvSpPr>
        <p:spPr>
          <a:xfrm>
            <a:off x="997560" y="4124160"/>
            <a:ext cx="214560" cy="227880"/>
          </a:xfrm>
          <a:custGeom>
            <a:avLst/>
            <a:gdLst/>
            <a:ahLst/>
            <a:rect l="0" t="0" r="r" b="b"/>
            <a:pathLst>
              <a:path w="596" h="633">
                <a:moveTo>
                  <a:pt x="298" y="0"/>
                </a:moveTo>
                <a:cubicBezTo>
                  <a:pt x="303" y="0"/>
                  <a:pt x="309" y="1"/>
                  <a:pt x="314" y="4"/>
                </a:cubicBezTo>
                <a:lnTo>
                  <a:pt x="549" y="103"/>
                </a:lnTo>
                <a:cubicBezTo>
                  <a:pt x="576" y="114"/>
                  <a:pt x="596" y="141"/>
                  <a:pt x="596" y="174"/>
                </a:cubicBezTo>
                <a:cubicBezTo>
                  <a:pt x="596" y="298"/>
                  <a:pt x="545" y="523"/>
                  <a:pt x="330" y="625"/>
                </a:cubicBezTo>
                <a:cubicBezTo>
                  <a:pt x="310" y="635"/>
                  <a:pt x="286" y="635"/>
                  <a:pt x="265" y="625"/>
                </a:cubicBezTo>
                <a:cubicBezTo>
                  <a:pt x="51" y="523"/>
                  <a:pt x="1" y="298"/>
                  <a:pt x="0" y="174"/>
                </a:cubicBezTo>
                <a:cubicBezTo>
                  <a:pt x="0" y="141"/>
                  <a:pt x="20" y="114"/>
                  <a:pt x="48" y="103"/>
                </a:cubicBezTo>
                <a:lnTo>
                  <a:pt x="281" y="4"/>
                </a:lnTo>
                <a:cubicBezTo>
                  <a:pt x="286" y="1"/>
                  <a:pt x="292" y="0"/>
                  <a:pt x="298" y="0"/>
                </a:cubicBezTo>
                <a:moveTo>
                  <a:pt x="298" y="83"/>
                </a:moveTo>
                <a:lnTo>
                  <a:pt x="298" y="553"/>
                </a:lnTo>
                <a:cubicBezTo>
                  <a:pt x="469" y="470"/>
                  <a:pt x="516" y="286"/>
                  <a:pt x="517" y="175"/>
                </a:cubicBezTo>
                <a:lnTo>
                  <a:pt x="298" y="83"/>
                </a:ln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3" name=""/>
          <p:cNvSpPr txBox="1"/>
          <p:nvPr/>
        </p:nvSpPr>
        <p:spPr>
          <a:xfrm>
            <a:off x="2525400" y="3097080"/>
            <a:ext cx="10058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年：深耕领域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" name=""/>
          <p:cNvSpPr/>
          <p:nvPr/>
        </p:nvSpPr>
        <p:spPr>
          <a:xfrm>
            <a:off x="1638000" y="4429080"/>
            <a:ext cx="48240" cy="47880"/>
          </a:xfrm>
          <a:custGeom>
            <a:avLst/>
            <a:gdLst/>
            <a:ahLst/>
            <a:rect l="0" t="0" r="r" b="b"/>
            <a:pathLst>
              <a:path w="134" h="133">
                <a:moveTo>
                  <a:pt x="134" y="67"/>
                </a:moveTo>
                <a:cubicBezTo>
                  <a:pt x="134" y="76"/>
                  <a:pt x="132" y="84"/>
                  <a:pt x="129" y="92"/>
                </a:cubicBezTo>
                <a:cubicBezTo>
                  <a:pt x="125" y="100"/>
                  <a:pt x="120" y="107"/>
                  <a:pt x="114" y="114"/>
                </a:cubicBezTo>
                <a:cubicBezTo>
                  <a:pt x="108" y="120"/>
                  <a:pt x="101" y="125"/>
                  <a:pt x="93" y="128"/>
                </a:cubicBezTo>
                <a:cubicBezTo>
                  <a:pt x="85" y="131"/>
                  <a:pt x="76" y="133"/>
                  <a:pt x="67" y="133"/>
                </a:cubicBezTo>
                <a:cubicBezTo>
                  <a:pt x="59" y="133"/>
                  <a:pt x="50" y="131"/>
                  <a:pt x="42" y="128"/>
                </a:cubicBezTo>
                <a:cubicBezTo>
                  <a:pt x="34" y="125"/>
                  <a:pt x="27" y="120"/>
                  <a:pt x="21" y="114"/>
                </a:cubicBezTo>
                <a:cubicBezTo>
                  <a:pt x="15" y="107"/>
                  <a:pt x="10" y="100"/>
                  <a:pt x="6" y="92"/>
                </a:cubicBezTo>
                <a:cubicBezTo>
                  <a:pt x="2" y="84"/>
                  <a:pt x="0" y="76"/>
                  <a:pt x="0" y="67"/>
                </a:cubicBezTo>
                <a:cubicBezTo>
                  <a:pt x="0" y="58"/>
                  <a:pt x="2" y="50"/>
                  <a:pt x="6" y="41"/>
                </a:cubicBezTo>
                <a:cubicBezTo>
                  <a:pt x="10" y="32"/>
                  <a:pt x="15" y="25"/>
                  <a:pt x="21" y="19"/>
                </a:cubicBezTo>
                <a:cubicBezTo>
                  <a:pt x="27" y="13"/>
                  <a:pt x="34" y="8"/>
                  <a:pt x="42" y="5"/>
                </a:cubicBezTo>
                <a:cubicBezTo>
                  <a:pt x="50" y="1"/>
                  <a:pt x="59" y="0"/>
                  <a:pt x="67" y="0"/>
                </a:cubicBezTo>
                <a:cubicBezTo>
                  <a:pt x="76" y="0"/>
                  <a:pt x="85" y="1"/>
                  <a:pt x="93" y="5"/>
                </a:cubicBezTo>
                <a:cubicBezTo>
                  <a:pt x="101" y="8"/>
                  <a:pt x="108" y="13"/>
                  <a:pt x="114" y="19"/>
                </a:cubicBezTo>
                <a:cubicBezTo>
                  <a:pt x="120" y="25"/>
                  <a:pt x="125" y="32"/>
                  <a:pt x="129" y="41"/>
                </a:cubicBezTo>
                <a:cubicBezTo>
                  <a:pt x="132" y="50"/>
                  <a:pt x="134" y="58"/>
                  <a:pt x="134" y="67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5" name=""/>
          <p:cNvSpPr txBox="1"/>
          <p:nvPr/>
        </p:nvSpPr>
        <p:spPr>
          <a:xfrm>
            <a:off x="1562040" y="4051080"/>
            <a:ext cx="4563999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35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⻛险规避价值：提前规划备选路径，降低试错成本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6" name=""/>
          <p:cNvSpPr/>
          <p:nvPr/>
        </p:nvSpPr>
        <p:spPr>
          <a:xfrm>
            <a:off x="1638000" y="4705200"/>
            <a:ext cx="48240" cy="47880"/>
          </a:xfrm>
          <a:custGeom>
            <a:avLst/>
            <a:gdLst/>
            <a:ahLst/>
            <a:rect l="0" t="0" r="r" b="b"/>
            <a:pathLst>
              <a:path w="134" h="133">
                <a:moveTo>
                  <a:pt x="134" y="67"/>
                </a:moveTo>
                <a:cubicBezTo>
                  <a:pt x="134" y="76"/>
                  <a:pt x="132" y="84"/>
                  <a:pt x="129" y="92"/>
                </a:cubicBezTo>
                <a:cubicBezTo>
                  <a:pt x="125" y="100"/>
                  <a:pt x="120" y="108"/>
                  <a:pt x="114" y="114"/>
                </a:cubicBezTo>
                <a:cubicBezTo>
                  <a:pt x="108" y="120"/>
                  <a:pt x="101" y="125"/>
                  <a:pt x="93" y="128"/>
                </a:cubicBezTo>
                <a:cubicBezTo>
                  <a:pt x="85" y="132"/>
                  <a:pt x="76" y="133"/>
                  <a:pt x="67" y="133"/>
                </a:cubicBezTo>
                <a:cubicBezTo>
                  <a:pt x="59" y="133"/>
                  <a:pt x="50" y="132"/>
                  <a:pt x="42" y="128"/>
                </a:cubicBezTo>
                <a:cubicBezTo>
                  <a:pt x="34" y="125"/>
                  <a:pt x="27" y="120"/>
                  <a:pt x="21" y="114"/>
                </a:cubicBezTo>
                <a:cubicBezTo>
                  <a:pt x="15" y="108"/>
                  <a:pt x="10" y="100"/>
                  <a:pt x="6" y="92"/>
                </a:cubicBezTo>
                <a:cubicBezTo>
                  <a:pt x="2" y="84"/>
                  <a:pt x="0" y="76"/>
                  <a:pt x="0" y="67"/>
                </a:cubicBezTo>
                <a:cubicBezTo>
                  <a:pt x="0" y="57"/>
                  <a:pt x="2" y="49"/>
                  <a:pt x="6" y="41"/>
                </a:cubicBezTo>
                <a:cubicBezTo>
                  <a:pt x="10" y="33"/>
                  <a:pt x="15" y="25"/>
                  <a:pt x="21" y="19"/>
                </a:cubicBezTo>
                <a:cubicBezTo>
                  <a:pt x="27" y="13"/>
                  <a:pt x="34" y="8"/>
                  <a:pt x="42" y="5"/>
                </a:cubicBezTo>
                <a:cubicBezTo>
                  <a:pt x="50" y="2"/>
                  <a:pt x="59" y="0"/>
                  <a:pt x="67" y="0"/>
                </a:cubicBezTo>
                <a:cubicBezTo>
                  <a:pt x="76" y="0"/>
                  <a:pt x="85" y="2"/>
                  <a:pt x="93" y="5"/>
                </a:cubicBezTo>
                <a:cubicBezTo>
                  <a:pt x="101" y="8"/>
                  <a:pt x="108" y="13"/>
                  <a:pt x="114" y="19"/>
                </a:cubicBezTo>
                <a:cubicBezTo>
                  <a:pt x="120" y="25"/>
                  <a:pt x="125" y="33"/>
                  <a:pt x="129" y="41"/>
                </a:cubicBezTo>
                <a:cubicBezTo>
                  <a:pt x="132" y="49"/>
                  <a:pt x="134" y="57"/>
                  <a:pt x="134" y="67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7" name=""/>
          <p:cNvSpPr txBox="1"/>
          <p:nvPr/>
        </p:nvSpPr>
        <p:spPr>
          <a:xfrm>
            <a:off x="1847880" y="4354200"/>
            <a:ext cx="36880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应对行业波动：如教培行业调整可转型企业培训师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8" name=""/>
          <p:cNvSpPr/>
          <p:nvPr/>
        </p:nvSpPr>
        <p:spPr>
          <a:xfrm>
            <a:off x="628560" y="5319360"/>
            <a:ext cx="10949400" cy="1010160"/>
          </a:xfrm>
          <a:custGeom>
            <a:avLst/>
            <a:gdLst/>
            <a:ahLst/>
            <a:rect l="0" t="0" r="r" b="b"/>
            <a:pathLst>
              <a:path w="30415" h="2806">
                <a:moveTo>
                  <a:pt x="0" y="2608"/>
                </a:moveTo>
                <a:lnTo>
                  <a:pt x="0" y="199"/>
                </a:lnTo>
                <a:cubicBezTo>
                  <a:pt x="0" y="186"/>
                  <a:pt x="1" y="173"/>
                  <a:pt x="3" y="160"/>
                </a:cubicBezTo>
                <a:cubicBezTo>
                  <a:pt x="5" y="147"/>
                  <a:pt x="8" y="135"/>
                  <a:pt x="12" y="123"/>
                </a:cubicBezTo>
                <a:cubicBezTo>
                  <a:pt x="16" y="111"/>
                  <a:pt x="21" y="100"/>
                  <a:pt x="27" y="89"/>
                </a:cubicBezTo>
                <a:cubicBezTo>
                  <a:pt x="32" y="78"/>
                  <a:pt x="39" y="68"/>
                  <a:pt x="46" y="59"/>
                </a:cubicBezTo>
                <a:cubicBezTo>
                  <a:pt x="54" y="49"/>
                  <a:pt x="62" y="41"/>
                  <a:pt x="70" y="34"/>
                </a:cubicBezTo>
                <a:cubicBezTo>
                  <a:pt x="79" y="27"/>
                  <a:pt x="88" y="21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2"/>
                  <a:pt x="148" y="0"/>
                  <a:pt x="158" y="0"/>
                </a:cubicBezTo>
                <a:lnTo>
                  <a:pt x="30216" y="0"/>
                </a:lnTo>
                <a:cubicBezTo>
                  <a:pt x="30229" y="0"/>
                  <a:pt x="30242" y="2"/>
                  <a:pt x="30255" y="4"/>
                </a:cubicBezTo>
                <a:cubicBezTo>
                  <a:pt x="30268" y="7"/>
                  <a:pt x="30280" y="11"/>
                  <a:pt x="30292" y="16"/>
                </a:cubicBezTo>
                <a:cubicBezTo>
                  <a:pt x="30304" y="21"/>
                  <a:pt x="30316" y="27"/>
                  <a:pt x="30326" y="34"/>
                </a:cubicBezTo>
                <a:cubicBezTo>
                  <a:pt x="30337" y="41"/>
                  <a:pt x="30347" y="49"/>
                  <a:pt x="30356" y="59"/>
                </a:cubicBezTo>
                <a:cubicBezTo>
                  <a:pt x="30366" y="68"/>
                  <a:pt x="30374" y="78"/>
                  <a:pt x="30381" y="89"/>
                </a:cubicBezTo>
                <a:cubicBezTo>
                  <a:pt x="30388" y="100"/>
                  <a:pt x="30395" y="111"/>
                  <a:pt x="30399" y="123"/>
                </a:cubicBezTo>
                <a:cubicBezTo>
                  <a:pt x="30404" y="135"/>
                  <a:pt x="30408" y="147"/>
                  <a:pt x="30411" y="160"/>
                </a:cubicBezTo>
                <a:cubicBezTo>
                  <a:pt x="30413" y="173"/>
                  <a:pt x="30415" y="186"/>
                  <a:pt x="30415" y="199"/>
                </a:cubicBezTo>
                <a:lnTo>
                  <a:pt x="30415" y="2608"/>
                </a:lnTo>
                <a:cubicBezTo>
                  <a:pt x="30415" y="2621"/>
                  <a:pt x="30413" y="2634"/>
                  <a:pt x="30411" y="2646"/>
                </a:cubicBezTo>
                <a:cubicBezTo>
                  <a:pt x="30408" y="2659"/>
                  <a:pt x="30404" y="2672"/>
                  <a:pt x="30399" y="2684"/>
                </a:cubicBezTo>
                <a:cubicBezTo>
                  <a:pt x="30395" y="2696"/>
                  <a:pt x="30388" y="2707"/>
                  <a:pt x="30381" y="2718"/>
                </a:cubicBezTo>
                <a:cubicBezTo>
                  <a:pt x="30374" y="2729"/>
                  <a:pt x="30366" y="2739"/>
                  <a:pt x="30356" y="2748"/>
                </a:cubicBezTo>
                <a:cubicBezTo>
                  <a:pt x="30347" y="2757"/>
                  <a:pt x="30337" y="2765"/>
                  <a:pt x="30326" y="2773"/>
                </a:cubicBezTo>
                <a:cubicBezTo>
                  <a:pt x="30316" y="2780"/>
                  <a:pt x="30304" y="2786"/>
                  <a:pt x="30292" y="2791"/>
                </a:cubicBezTo>
                <a:cubicBezTo>
                  <a:pt x="30280" y="2796"/>
                  <a:pt x="30268" y="2800"/>
                  <a:pt x="30255" y="2802"/>
                </a:cubicBezTo>
                <a:cubicBezTo>
                  <a:pt x="30242" y="2805"/>
                  <a:pt x="30229" y="2806"/>
                  <a:pt x="30216" y="2806"/>
                </a:cubicBezTo>
                <a:lnTo>
                  <a:pt x="158" y="2806"/>
                </a:lnTo>
                <a:cubicBezTo>
                  <a:pt x="148" y="2806"/>
                  <a:pt x="138" y="2805"/>
                  <a:pt x="128" y="2802"/>
                </a:cubicBezTo>
                <a:cubicBezTo>
                  <a:pt x="117" y="2800"/>
                  <a:pt x="107" y="2796"/>
                  <a:pt x="98" y="2791"/>
                </a:cubicBezTo>
                <a:cubicBezTo>
                  <a:pt x="88" y="2786"/>
                  <a:pt x="79" y="2780"/>
                  <a:pt x="70" y="2773"/>
                </a:cubicBezTo>
                <a:cubicBezTo>
                  <a:pt x="62" y="2765"/>
                  <a:pt x="54" y="2757"/>
                  <a:pt x="46" y="2748"/>
                </a:cubicBezTo>
                <a:cubicBezTo>
                  <a:pt x="39" y="2739"/>
                  <a:pt x="32" y="2729"/>
                  <a:pt x="27" y="2718"/>
                </a:cubicBezTo>
                <a:cubicBezTo>
                  <a:pt x="21" y="2707"/>
                  <a:pt x="16" y="2696"/>
                  <a:pt x="12" y="2684"/>
                </a:cubicBezTo>
                <a:cubicBezTo>
                  <a:pt x="8" y="2672"/>
                  <a:pt x="5" y="2659"/>
                  <a:pt x="3" y="2646"/>
                </a:cubicBezTo>
                <a:cubicBezTo>
                  <a:pt x="1" y="2634"/>
                  <a:pt x="0" y="2621"/>
                  <a:pt x="0" y="2608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" name=""/>
          <p:cNvSpPr/>
          <p:nvPr/>
        </p:nvSpPr>
        <p:spPr>
          <a:xfrm>
            <a:off x="609480" y="5314680"/>
            <a:ext cx="10973160" cy="1019520"/>
          </a:xfrm>
          <a:custGeom>
            <a:avLst/>
            <a:gdLst/>
            <a:ahLst/>
            <a:rect l="0" t="0" r="r" b="b"/>
            <a:pathLst>
              <a:path w="30481" h="2832">
                <a:moveTo>
                  <a:pt x="0" y="2621"/>
                </a:moveTo>
                <a:lnTo>
                  <a:pt x="0" y="212"/>
                </a:lnTo>
                <a:cubicBezTo>
                  <a:pt x="0" y="198"/>
                  <a:pt x="1" y="184"/>
                  <a:pt x="4" y="171"/>
                </a:cubicBezTo>
                <a:cubicBezTo>
                  <a:pt x="7" y="157"/>
                  <a:pt x="11" y="144"/>
                  <a:pt x="16" y="131"/>
                </a:cubicBezTo>
                <a:cubicBezTo>
                  <a:pt x="21" y="118"/>
                  <a:pt x="28" y="106"/>
                  <a:pt x="36" y="94"/>
                </a:cubicBezTo>
                <a:cubicBezTo>
                  <a:pt x="43" y="83"/>
                  <a:pt x="52" y="72"/>
                  <a:pt x="62" y="62"/>
                </a:cubicBezTo>
                <a:cubicBezTo>
                  <a:pt x="72" y="52"/>
                  <a:pt x="82" y="44"/>
                  <a:pt x="94" y="36"/>
                </a:cubicBezTo>
                <a:cubicBezTo>
                  <a:pt x="105" y="28"/>
                  <a:pt x="118" y="22"/>
                  <a:pt x="130" y="16"/>
                </a:cubicBezTo>
                <a:cubicBezTo>
                  <a:pt x="143" y="11"/>
                  <a:pt x="157" y="7"/>
                  <a:pt x="170" y="4"/>
                </a:cubicBezTo>
                <a:cubicBezTo>
                  <a:pt x="184" y="2"/>
                  <a:pt x="198" y="0"/>
                  <a:pt x="211" y="0"/>
                </a:cubicBezTo>
                <a:lnTo>
                  <a:pt x="30269" y="0"/>
                </a:lnTo>
                <a:cubicBezTo>
                  <a:pt x="30283" y="0"/>
                  <a:pt x="30297" y="2"/>
                  <a:pt x="30310" y="4"/>
                </a:cubicBezTo>
                <a:cubicBezTo>
                  <a:pt x="30324" y="7"/>
                  <a:pt x="30337" y="11"/>
                  <a:pt x="30350" y="16"/>
                </a:cubicBezTo>
                <a:cubicBezTo>
                  <a:pt x="30363" y="22"/>
                  <a:pt x="30375" y="28"/>
                  <a:pt x="30387" y="36"/>
                </a:cubicBezTo>
                <a:cubicBezTo>
                  <a:pt x="30398" y="44"/>
                  <a:pt x="30409" y="52"/>
                  <a:pt x="30419" y="62"/>
                </a:cubicBezTo>
                <a:cubicBezTo>
                  <a:pt x="30429" y="72"/>
                  <a:pt x="30437" y="83"/>
                  <a:pt x="30445" y="94"/>
                </a:cubicBezTo>
                <a:cubicBezTo>
                  <a:pt x="30453" y="106"/>
                  <a:pt x="30459" y="118"/>
                  <a:pt x="30465" y="131"/>
                </a:cubicBezTo>
                <a:cubicBezTo>
                  <a:pt x="30470" y="144"/>
                  <a:pt x="30474" y="157"/>
                  <a:pt x="30477" y="171"/>
                </a:cubicBezTo>
                <a:cubicBezTo>
                  <a:pt x="30479" y="184"/>
                  <a:pt x="30481" y="198"/>
                  <a:pt x="30481" y="212"/>
                </a:cubicBezTo>
                <a:lnTo>
                  <a:pt x="30481" y="2621"/>
                </a:lnTo>
                <a:cubicBezTo>
                  <a:pt x="30481" y="2635"/>
                  <a:pt x="30479" y="2648"/>
                  <a:pt x="30477" y="2662"/>
                </a:cubicBezTo>
                <a:cubicBezTo>
                  <a:pt x="30474" y="2676"/>
                  <a:pt x="30470" y="2689"/>
                  <a:pt x="30465" y="2702"/>
                </a:cubicBezTo>
                <a:cubicBezTo>
                  <a:pt x="30459" y="2714"/>
                  <a:pt x="30453" y="2727"/>
                  <a:pt x="30445" y="2738"/>
                </a:cubicBezTo>
                <a:cubicBezTo>
                  <a:pt x="30437" y="2750"/>
                  <a:pt x="30429" y="2760"/>
                  <a:pt x="30419" y="2770"/>
                </a:cubicBezTo>
                <a:cubicBezTo>
                  <a:pt x="30409" y="2780"/>
                  <a:pt x="30398" y="2789"/>
                  <a:pt x="30387" y="2797"/>
                </a:cubicBezTo>
                <a:cubicBezTo>
                  <a:pt x="30375" y="2804"/>
                  <a:pt x="30363" y="2811"/>
                  <a:pt x="30350" y="2816"/>
                </a:cubicBezTo>
                <a:cubicBezTo>
                  <a:pt x="30337" y="2821"/>
                  <a:pt x="30324" y="2826"/>
                  <a:pt x="30310" y="2828"/>
                </a:cubicBezTo>
                <a:cubicBezTo>
                  <a:pt x="30297" y="2831"/>
                  <a:pt x="30283" y="2832"/>
                  <a:pt x="30269" y="2832"/>
                </a:cubicBezTo>
                <a:lnTo>
                  <a:pt x="211" y="2832"/>
                </a:lnTo>
                <a:cubicBezTo>
                  <a:pt x="198" y="2832"/>
                  <a:pt x="184" y="2831"/>
                  <a:pt x="170" y="2828"/>
                </a:cubicBezTo>
                <a:cubicBezTo>
                  <a:pt x="157" y="2826"/>
                  <a:pt x="143" y="2821"/>
                  <a:pt x="130" y="2816"/>
                </a:cubicBezTo>
                <a:cubicBezTo>
                  <a:pt x="118" y="2811"/>
                  <a:pt x="105" y="2804"/>
                  <a:pt x="94" y="2797"/>
                </a:cubicBezTo>
                <a:cubicBezTo>
                  <a:pt x="82" y="2789"/>
                  <a:pt x="72" y="2780"/>
                  <a:pt x="62" y="2770"/>
                </a:cubicBezTo>
                <a:cubicBezTo>
                  <a:pt x="52" y="2760"/>
                  <a:pt x="43" y="2750"/>
                  <a:pt x="36" y="2738"/>
                </a:cubicBezTo>
                <a:cubicBezTo>
                  <a:pt x="28" y="2727"/>
                  <a:pt x="21" y="2714"/>
                  <a:pt x="16" y="2702"/>
                </a:cubicBezTo>
                <a:cubicBezTo>
                  <a:pt x="11" y="2689"/>
                  <a:pt x="7" y="2676"/>
                  <a:pt x="4" y="2662"/>
                </a:cubicBezTo>
                <a:cubicBezTo>
                  <a:pt x="1" y="2648"/>
                  <a:pt x="0" y="2635"/>
                  <a:pt x="0" y="2621"/>
                </a:cubicBezTo>
                <a:moveTo>
                  <a:pt x="106" y="2621"/>
                </a:moveTo>
                <a:lnTo>
                  <a:pt x="106" y="212"/>
                </a:lnTo>
                <a:cubicBezTo>
                  <a:pt x="106" y="200"/>
                  <a:pt x="106" y="188"/>
                  <a:pt x="108" y="176"/>
                </a:cubicBezTo>
                <a:cubicBezTo>
                  <a:pt x="109" y="164"/>
                  <a:pt x="111" y="152"/>
                  <a:pt x="114" y="141"/>
                </a:cubicBezTo>
                <a:cubicBezTo>
                  <a:pt x="116" y="130"/>
                  <a:pt x="120" y="119"/>
                  <a:pt x="124" y="109"/>
                </a:cubicBezTo>
                <a:cubicBezTo>
                  <a:pt x="127" y="99"/>
                  <a:pt x="132" y="90"/>
                  <a:pt x="137" y="81"/>
                </a:cubicBezTo>
                <a:cubicBezTo>
                  <a:pt x="142" y="72"/>
                  <a:pt x="147" y="65"/>
                  <a:pt x="153" y="58"/>
                </a:cubicBezTo>
                <a:cubicBezTo>
                  <a:pt x="158" y="51"/>
                  <a:pt x="165" y="45"/>
                  <a:pt x="171" y="41"/>
                </a:cubicBezTo>
                <a:cubicBezTo>
                  <a:pt x="177" y="36"/>
                  <a:pt x="184" y="33"/>
                  <a:pt x="191" y="30"/>
                </a:cubicBezTo>
                <a:cubicBezTo>
                  <a:pt x="198" y="28"/>
                  <a:pt x="205" y="27"/>
                  <a:pt x="211" y="27"/>
                </a:cubicBezTo>
                <a:lnTo>
                  <a:pt x="30269" y="27"/>
                </a:lnTo>
                <a:cubicBezTo>
                  <a:pt x="30281" y="27"/>
                  <a:pt x="30293" y="28"/>
                  <a:pt x="30305" y="30"/>
                </a:cubicBezTo>
                <a:cubicBezTo>
                  <a:pt x="30317" y="33"/>
                  <a:pt x="30329" y="36"/>
                  <a:pt x="30340" y="41"/>
                </a:cubicBezTo>
                <a:cubicBezTo>
                  <a:pt x="30351" y="45"/>
                  <a:pt x="30362" y="51"/>
                  <a:pt x="30372" y="58"/>
                </a:cubicBezTo>
                <a:cubicBezTo>
                  <a:pt x="30382" y="65"/>
                  <a:pt x="30392" y="72"/>
                  <a:pt x="30400" y="81"/>
                </a:cubicBezTo>
                <a:cubicBezTo>
                  <a:pt x="30409" y="90"/>
                  <a:pt x="30416" y="99"/>
                  <a:pt x="30423" y="109"/>
                </a:cubicBezTo>
                <a:cubicBezTo>
                  <a:pt x="30430" y="119"/>
                  <a:pt x="30436" y="130"/>
                  <a:pt x="30440" y="141"/>
                </a:cubicBezTo>
                <a:cubicBezTo>
                  <a:pt x="30445" y="152"/>
                  <a:pt x="30448" y="164"/>
                  <a:pt x="30451" y="176"/>
                </a:cubicBezTo>
                <a:cubicBezTo>
                  <a:pt x="30453" y="188"/>
                  <a:pt x="30454" y="200"/>
                  <a:pt x="30454" y="212"/>
                </a:cubicBezTo>
                <a:lnTo>
                  <a:pt x="30454" y="2621"/>
                </a:lnTo>
                <a:cubicBezTo>
                  <a:pt x="30454" y="2633"/>
                  <a:pt x="30453" y="2645"/>
                  <a:pt x="30451" y="2657"/>
                </a:cubicBezTo>
                <a:cubicBezTo>
                  <a:pt x="30448" y="2669"/>
                  <a:pt x="30445" y="2680"/>
                  <a:pt x="30440" y="2692"/>
                </a:cubicBezTo>
                <a:cubicBezTo>
                  <a:pt x="30436" y="2703"/>
                  <a:pt x="30430" y="2713"/>
                  <a:pt x="30423" y="2724"/>
                </a:cubicBezTo>
                <a:cubicBezTo>
                  <a:pt x="30416" y="2734"/>
                  <a:pt x="30409" y="2743"/>
                  <a:pt x="30400" y="2752"/>
                </a:cubicBezTo>
                <a:cubicBezTo>
                  <a:pt x="30392" y="2760"/>
                  <a:pt x="30382" y="2768"/>
                  <a:pt x="30372" y="2775"/>
                </a:cubicBezTo>
                <a:cubicBezTo>
                  <a:pt x="30362" y="2781"/>
                  <a:pt x="30351" y="2787"/>
                  <a:pt x="30340" y="2792"/>
                </a:cubicBezTo>
                <a:cubicBezTo>
                  <a:pt x="30329" y="2796"/>
                  <a:pt x="30317" y="2800"/>
                  <a:pt x="30305" y="2802"/>
                </a:cubicBezTo>
                <a:cubicBezTo>
                  <a:pt x="30293" y="2805"/>
                  <a:pt x="30281" y="2806"/>
                  <a:pt x="30269" y="2806"/>
                </a:cubicBezTo>
                <a:lnTo>
                  <a:pt x="211" y="2806"/>
                </a:lnTo>
                <a:cubicBezTo>
                  <a:pt x="205" y="2806"/>
                  <a:pt x="198" y="2805"/>
                  <a:pt x="191" y="2802"/>
                </a:cubicBezTo>
                <a:cubicBezTo>
                  <a:pt x="184" y="2800"/>
                  <a:pt x="177" y="2796"/>
                  <a:pt x="171" y="2792"/>
                </a:cubicBezTo>
                <a:cubicBezTo>
                  <a:pt x="165" y="2787"/>
                  <a:pt x="158" y="2781"/>
                  <a:pt x="153" y="2775"/>
                </a:cubicBezTo>
                <a:cubicBezTo>
                  <a:pt x="147" y="2768"/>
                  <a:pt x="142" y="2760"/>
                  <a:pt x="137" y="2752"/>
                </a:cubicBezTo>
                <a:cubicBezTo>
                  <a:pt x="132" y="2743"/>
                  <a:pt x="127" y="2734"/>
                  <a:pt x="124" y="2724"/>
                </a:cubicBezTo>
                <a:cubicBezTo>
                  <a:pt x="120" y="2713"/>
                  <a:pt x="116" y="2703"/>
                  <a:pt x="114" y="2692"/>
                </a:cubicBezTo>
                <a:cubicBezTo>
                  <a:pt x="111" y="2680"/>
                  <a:pt x="109" y="2669"/>
                  <a:pt x="108" y="2657"/>
                </a:cubicBezTo>
                <a:cubicBezTo>
                  <a:pt x="106" y="2645"/>
                  <a:pt x="106" y="2633"/>
                  <a:pt x="106" y="2621"/>
                </a:cubicBez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0" name=""/>
          <p:cNvSpPr/>
          <p:nvPr/>
        </p:nvSpPr>
        <p:spPr>
          <a:xfrm>
            <a:off x="876240" y="5553000"/>
            <a:ext cx="457560" cy="457560"/>
          </a:xfrm>
          <a:custGeom>
            <a:avLst/>
            <a:gdLst/>
            <a:ahLst/>
            <a:rect l="0" t="0" r="r" b="b"/>
            <a:pathLst>
              <a:path w="1271" h="1271">
                <a:moveTo>
                  <a:pt x="1271" y="636"/>
                </a:moveTo>
                <a:cubicBezTo>
                  <a:pt x="1271" y="657"/>
                  <a:pt x="1270" y="677"/>
                  <a:pt x="1268" y="698"/>
                </a:cubicBezTo>
                <a:cubicBezTo>
                  <a:pt x="1266" y="719"/>
                  <a:pt x="1263" y="739"/>
                  <a:pt x="1258" y="760"/>
                </a:cubicBezTo>
                <a:cubicBezTo>
                  <a:pt x="1254" y="780"/>
                  <a:pt x="1249" y="800"/>
                  <a:pt x="1243" y="820"/>
                </a:cubicBezTo>
                <a:cubicBezTo>
                  <a:pt x="1237" y="840"/>
                  <a:pt x="1230" y="859"/>
                  <a:pt x="1222" y="879"/>
                </a:cubicBezTo>
                <a:cubicBezTo>
                  <a:pt x="1214" y="898"/>
                  <a:pt x="1205" y="917"/>
                  <a:pt x="1196" y="935"/>
                </a:cubicBezTo>
                <a:cubicBezTo>
                  <a:pt x="1186" y="953"/>
                  <a:pt x="1175" y="971"/>
                  <a:pt x="1164" y="988"/>
                </a:cubicBezTo>
                <a:cubicBezTo>
                  <a:pt x="1152" y="1006"/>
                  <a:pt x="1140" y="1022"/>
                  <a:pt x="1127" y="1039"/>
                </a:cubicBezTo>
                <a:cubicBezTo>
                  <a:pt x="1113" y="1055"/>
                  <a:pt x="1099" y="1070"/>
                  <a:pt x="1085" y="1085"/>
                </a:cubicBezTo>
                <a:cubicBezTo>
                  <a:pt x="1070" y="1099"/>
                  <a:pt x="1055" y="1113"/>
                  <a:pt x="1039" y="1127"/>
                </a:cubicBezTo>
                <a:cubicBezTo>
                  <a:pt x="1022" y="1140"/>
                  <a:pt x="1006" y="1152"/>
                  <a:pt x="988" y="1164"/>
                </a:cubicBezTo>
                <a:cubicBezTo>
                  <a:pt x="971" y="1175"/>
                  <a:pt x="953" y="1186"/>
                  <a:pt x="935" y="1196"/>
                </a:cubicBezTo>
                <a:cubicBezTo>
                  <a:pt x="917" y="1206"/>
                  <a:pt x="898" y="1214"/>
                  <a:pt x="879" y="1222"/>
                </a:cubicBezTo>
                <a:cubicBezTo>
                  <a:pt x="859" y="1230"/>
                  <a:pt x="840" y="1237"/>
                  <a:pt x="820" y="1243"/>
                </a:cubicBezTo>
                <a:cubicBezTo>
                  <a:pt x="800" y="1249"/>
                  <a:pt x="780" y="1254"/>
                  <a:pt x="760" y="1259"/>
                </a:cubicBezTo>
                <a:cubicBezTo>
                  <a:pt x="738" y="1263"/>
                  <a:pt x="718" y="1266"/>
                  <a:pt x="697" y="1268"/>
                </a:cubicBezTo>
                <a:cubicBezTo>
                  <a:pt x="676" y="1270"/>
                  <a:pt x="655" y="1271"/>
                  <a:pt x="635" y="1271"/>
                </a:cubicBezTo>
                <a:cubicBezTo>
                  <a:pt x="614" y="1271"/>
                  <a:pt x="593" y="1270"/>
                  <a:pt x="572" y="1268"/>
                </a:cubicBezTo>
                <a:cubicBezTo>
                  <a:pt x="552" y="1266"/>
                  <a:pt x="531" y="1263"/>
                  <a:pt x="511" y="1259"/>
                </a:cubicBezTo>
                <a:cubicBezTo>
                  <a:pt x="490" y="1254"/>
                  <a:pt x="470" y="1249"/>
                  <a:pt x="450" y="1243"/>
                </a:cubicBezTo>
                <a:cubicBezTo>
                  <a:pt x="430" y="1237"/>
                  <a:pt x="411" y="1230"/>
                  <a:pt x="392" y="1222"/>
                </a:cubicBezTo>
                <a:cubicBezTo>
                  <a:pt x="372" y="1214"/>
                  <a:pt x="354" y="1206"/>
                  <a:pt x="335" y="1196"/>
                </a:cubicBezTo>
                <a:cubicBezTo>
                  <a:pt x="317" y="1186"/>
                  <a:pt x="299" y="1175"/>
                  <a:pt x="282" y="1164"/>
                </a:cubicBezTo>
                <a:cubicBezTo>
                  <a:pt x="265" y="1152"/>
                  <a:pt x="248" y="1140"/>
                  <a:pt x="232" y="1127"/>
                </a:cubicBezTo>
                <a:cubicBezTo>
                  <a:pt x="216" y="1113"/>
                  <a:pt x="200" y="1099"/>
                  <a:pt x="186" y="1085"/>
                </a:cubicBezTo>
                <a:cubicBezTo>
                  <a:pt x="171" y="1070"/>
                  <a:pt x="157" y="1055"/>
                  <a:pt x="144" y="1039"/>
                </a:cubicBezTo>
                <a:cubicBezTo>
                  <a:pt x="131" y="1022"/>
                  <a:pt x="118" y="1006"/>
                  <a:pt x="107" y="988"/>
                </a:cubicBezTo>
                <a:cubicBezTo>
                  <a:pt x="95" y="971"/>
                  <a:pt x="84" y="953"/>
                  <a:pt x="75" y="935"/>
                </a:cubicBezTo>
                <a:cubicBezTo>
                  <a:pt x="65" y="917"/>
                  <a:pt x="56" y="898"/>
                  <a:pt x="48" y="879"/>
                </a:cubicBezTo>
                <a:cubicBezTo>
                  <a:pt x="40" y="859"/>
                  <a:pt x="33" y="840"/>
                  <a:pt x="27" y="820"/>
                </a:cubicBezTo>
                <a:cubicBezTo>
                  <a:pt x="21" y="800"/>
                  <a:pt x="16" y="780"/>
                  <a:pt x="12" y="760"/>
                </a:cubicBezTo>
                <a:cubicBezTo>
                  <a:pt x="8" y="739"/>
                  <a:pt x="5" y="719"/>
                  <a:pt x="3" y="698"/>
                </a:cubicBezTo>
                <a:cubicBezTo>
                  <a:pt x="1" y="677"/>
                  <a:pt x="0" y="657"/>
                  <a:pt x="0" y="636"/>
                </a:cubicBezTo>
                <a:cubicBezTo>
                  <a:pt x="0" y="615"/>
                  <a:pt x="1" y="594"/>
                  <a:pt x="3" y="573"/>
                </a:cubicBezTo>
                <a:cubicBezTo>
                  <a:pt x="5" y="553"/>
                  <a:pt x="8" y="532"/>
                  <a:pt x="12" y="512"/>
                </a:cubicBezTo>
                <a:cubicBezTo>
                  <a:pt x="16" y="491"/>
                  <a:pt x="21" y="471"/>
                  <a:pt x="27" y="451"/>
                </a:cubicBezTo>
                <a:cubicBezTo>
                  <a:pt x="33" y="430"/>
                  <a:pt x="40" y="411"/>
                  <a:pt x="48" y="392"/>
                </a:cubicBezTo>
                <a:cubicBezTo>
                  <a:pt x="56" y="372"/>
                  <a:pt x="65" y="354"/>
                  <a:pt x="75" y="335"/>
                </a:cubicBezTo>
                <a:cubicBezTo>
                  <a:pt x="84" y="317"/>
                  <a:pt x="95" y="299"/>
                  <a:pt x="107" y="282"/>
                </a:cubicBezTo>
                <a:cubicBezTo>
                  <a:pt x="118" y="265"/>
                  <a:pt x="131" y="248"/>
                  <a:pt x="144" y="232"/>
                </a:cubicBezTo>
                <a:cubicBezTo>
                  <a:pt x="157" y="216"/>
                  <a:pt x="171" y="200"/>
                  <a:pt x="186" y="186"/>
                </a:cubicBezTo>
                <a:cubicBezTo>
                  <a:pt x="200" y="171"/>
                  <a:pt x="216" y="157"/>
                  <a:pt x="232" y="144"/>
                </a:cubicBezTo>
                <a:cubicBezTo>
                  <a:pt x="248" y="131"/>
                  <a:pt x="265" y="118"/>
                  <a:pt x="282" y="107"/>
                </a:cubicBezTo>
                <a:cubicBezTo>
                  <a:pt x="299" y="95"/>
                  <a:pt x="317" y="84"/>
                  <a:pt x="335" y="75"/>
                </a:cubicBezTo>
                <a:cubicBezTo>
                  <a:pt x="354" y="65"/>
                  <a:pt x="372" y="56"/>
                  <a:pt x="392" y="48"/>
                </a:cubicBezTo>
                <a:cubicBezTo>
                  <a:pt x="411" y="40"/>
                  <a:pt x="430" y="33"/>
                  <a:pt x="450" y="27"/>
                </a:cubicBezTo>
                <a:cubicBezTo>
                  <a:pt x="470" y="21"/>
                  <a:pt x="490" y="16"/>
                  <a:pt x="511" y="12"/>
                </a:cubicBezTo>
                <a:cubicBezTo>
                  <a:pt x="531" y="8"/>
                  <a:pt x="552" y="5"/>
                  <a:pt x="572" y="3"/>
                </a:cubicBezTo>
                <a:cubicBezTo>
                  <a:pt x="593" y="1"/>
                  <a:pt x="614" y="0"/>
                  <a:pt x="635" y="0"/>
                </a:cubicBezTo>
                <a:cubicBezTo>
                  <a:pt x="655" y="0"/>
                  <a:pt x="676" y="1"/>
                  <a:pt x="697" y="3"/>
                </a:cubicBezTo>
                <a:cubicBezTo>
                  <a:pt x="718" y="5"/>
                  <a:pt x="738" y="8"/>
                  <a:pt x="760" y="12"/>
                </a:cubicBezTo>
                <a:cubicBezTo>
                  <a:pt x="780" y="16"/>
                  <a:pt x="800" y="21"/>
                  <a:pt x="820" y="27"/>
                </a:cubicBezTo>
                <a:cubicBezTo>
                  <a:pt x="840" y="33"/>
                  <a:pt x="859" y="40"/>
                  <a:pt x="879" y="48"/>
                </a:cubicBezTo>
                <a:cubicBezTo>
                  <a:pt x="898" y="56"/>
                  <a:pt x="917" y="65"/>
                  <a:pt x="935" y="75"/>
                </a:cubicBezTo>
                <a:cubicBezTo>
                  <a:pt x="953" y="84"/>
                  <a:pt x="971" y="95"/>
                  <a:pt x="988" y="107"/>
                </a:cubicBezTo>
                <a:cubicBezTo>
                  <a:pt x="1006" y="118"/>
                  <a:pt x="1022" y="131"/>
                  <a:pt x="1039" y="144"/>
                </a:cubicBezTo>
                <a:cubicBezTo>
                  <a:pt x="1055" y="157"/>
                  <a:pt x="1070" y="171"/>
                  <a:pt x="1085" y="186"/>
                </a:cubicBezTo>
                <a:cubicBezTo>
                  <a:pt x="1099" y="200"/>
                  <a:pt x="1113" y="216"/>
                  <a:pt x="1127" y="232"/>
                </a:cubicBezTo>
                <a:cubicBezTo>
                  <a:pt x="1140" y="248"/>
                  <a:pt x="1152" y="265"/>
                  <a:pt x="1164" y="282"/>
                </a:cubicBezTo>
                <a:cubicBezTo>
                  <a:pt x="1175" y="299"/>
                  <a:pt x="1186" y="317"/>
                  <a:pt x="1196" y="335"/>
                </a:cubicBezTo>
                <a:cubicBezTo>
                  <a:pt x="1205" y="354"/>
                  <a:pt x="1214" y="372"/>
                  <a:pt x="1222" y="392"/>
                </a:cubicBezTo>
                <a:cubicBezTo>
                  <a:pt x="1230" y="411"/>
                  <a:pt x="1237" y="430"/>
                  <a:pt x="1243" y="451"/>
                </a:cubicBezTo>
                <a:cubicBezTo>
                  <a:pt x="1249" y="471"/>
                  <a:pt x="1254" y="491"/>
                  <a:pt x="1258" y="512"/>
                </a:cubicBezTo>
                <a:cubicBezTo>
                  <a:pt x="1263" y="532"/>
                  <a:pt x="1266" y="553"/>
                  <a:pt x="1268" y="573"/>
                </a:cubicBezTo>
                <a:cubicBezTo>
                  <a:pt x="1270" y="594"/>
                  <a:pt x="1271" y="615"/>
                  <a:pt x="1271" y="636"/>
                </a:cubicBezTo>
                <a:close/>
              </a:path>
            </a:pathLst>
          </a:custGeom>
          <a:solidFill>
            <a:srgbClr val="fefce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1" name=""/>
          <p:cNvSpPr/>
          <p:nvPr/>
        </p:nvSpPr>
        <p:spPr>
          <a:xfrm>
            <a:off x="1026000" y="5657760"/>
            <a:ext cx="157680" cy="229320"/>
          </a:xfrm>
          <a:custGeom>
            <a:avLst/>
            <a:gdLst/>
            <a:ahLst/>
            <a:rect l="0" t="0" r="r" b="b"/>
            <a:pathLst>
              <a:path w="438" h="637">
                <a:moveTo>
                  <a:pt x="318" y="477"/>
                </a:moveTo>
                <a:cubicBezTo>
                  <a:pt x="330" y="437"/>
                  <a:pt x="354" y="404"/>
                  <a:pt x="379" y="370"/>
                </a:cubicBezTo>
                <a:cubicBezTo>
                  <a:pt x="385" y="361"/>
                  <a:pt x="392" y="352"/>
                  <a:pt x="398" y="344"/>
                </a:cubicBezTo>
                <a:cubicBezTo>
                  <a:pt x="424" y="308"/>
                  <a:pt x="438" y="264"/>
                  <a:pt x="438" y="218"/>
                </a:cubicBezTo>
                <a:cubicBezTo>
                  <a:pt x="438" y="97"/>
                  <a:pt x="339" y="0"/>
                  <a:pt x="219" y="0"/>
                </a:cubicBezTo>
                <a:cubicBezTo>
                  <a:pt x="98" y="0"/>
                  <a:pt x="0" y="97"/>
                  <a:pt x="0" y="218"/>
                </a:cubicBezTo>
                <a:cubicBezTo>
                  <a:pt x="0" y="264"/>
                  <a:pt x="15" y="308"/>
                  <a:pt x="39" y="343"/>
                </a:cubicBezTo>
                <a:cubicBezTo>
                  <a:pt x="46" y="352"/>
                  <a:pt x="52" y="361"/>
                  <a:pt x="58" y="370"/>
                </a:cubicBezTo>
                <a:cubicBezTo>
                  <a:pt x="83" y="404"/>
                  <a:pt x="108" y="437"/>
                  <a:pt x="119" y="477"/>
                </a:cubicBezTo>
                <a:lnTo>
                  <a:pt x="318" y="477"/>
                </a:lnTo>
                <a:moveTo>
                  <a:pt x="219" y="637"/>
                </a:moveTo>
                <a:cubicBezTo>
                  <a:pt x="273" y="637"/>
                  <a:pt x="318" y="591"/>
                  <a:pt x="318" y="537"/>
                </a:cubicBezTo>
                <a:lnTo>
                  <a:pt x="318" y="517"/>
                </a:lnTo>
                <a:lnTo>
                  <a:pt x="119" y="517"/>
                </a:lnTo>
                <a:lnTo>
                  <a:pt x="119" y="537"/>
                </a:lnTo>
                <a:cubicBezTo>
                  <a:pt x="119" y="591"/>
                  <a:pt x="164" y="637"/>
                  <a:pt x="219" y="637"/>
                </a:cubicBezTo>
                <a:moveTo>
                  <a:pt x="119" y="218"/>
                </a:moveTo>
                <a:cubicBezTo>
                  <a:pt x="119" y="229"/>
                  <a:pt x="111" y="238"/>
                  <a:pt x="100" y="238"/>
                </a:cubicBezTo>
                <a:cubicBezTo>
                  <a:pt x="89" y="238"/>
                  <a:pt x="80" y="229"/>
                  <a:pt x="80" y="218"/>
                </a:cubicBezTo>
                <a:cubicBezTo>
                  <a:pt x="80" y="141"/>
                  <a:pt x="142" y="79"/>
                  <a:pt x="219" y="79"/>
                </a:cubicBezTo>
                <a:cubicBezTo>
                  <a:pt x="230" y="79"/>
                  <a:pt x="239" y="88"/>
                  <a:pt x="239" y="99"/>
                </a:cubicBezTo>
                <a:cubicBezTo>
                  <a:pt x="239" y="110"/>
                  <a:pt x="230" y="119"/>
                  <a:pt x="219" y="119"/>
                </a:cubicBezTo>
                <a:cubicBezTo>
                  <a:pt x="164" y="119"/>
                  <a:pt x="119" y="163"/>
                  <a:pt x="119" y="218"/>
                </a:cubicBez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2" name=""/>
          <p:cNvSpPr txBox="1"/>
          <p:nvPr/>
        </p:nvSpPr>
        <p:spPr>
          <a:xfrm>
            <a:off x="1847880" y="4630680"/>
            <a:ext cx="28498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补位能力短板：通过规划明确提升方向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3" name=""/>
          <p:cNvSpPr txBox="1"/>
          <p:nvPr/>
        </p:nvSpPr>
        <p:spPr>
          <a:xfrm>
            <a:off x="1562040" y="5584320"/>
            <a:ext cx="37719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案例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4" name=""/>
          <p:cNvSpPr txBox="1"/>
          <p:nvPr/>
        </p:nvSpPr>
        <p:spPr>
          <a:xfrm>
            <a:off x="1562040" y="5887800"/>
            <a:ext cx="38557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计算机专业学生大二开始学习机器学习，毕业即入职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5" name=""/>
          <p:cNvSpPr txBox="1"/>
          <p:nvPr/>
        </p:nvSpPr>
        <p:spPr>
          <a:xfrm>
            <a:off x="5067360" y="589140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AI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6" name=""/>
          <p:cNvSpPr txBox="1"/>
          <p:nvPr/>
        </p:nvSpPr>
        <p:spPr>
          <a:xfrm>
            <a:off x="5211360" y="588780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企业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"/>
          <p:cNvSpPr/>
          <p:nvPr/>
        </p:nvSpPr>
        <p:spPr>
          <a:xfrm>
            <a:off x="9753480" y="0"/>
            <a:ext cx="2438640" cy="2438640"/>
          </a:xfrm>
          <a:custGeom>
            <a:avLst/>
            <a:gdLst/>
            <a:ahLst/>
            <a:rect l="0" t="0" r="r" b="b"/>
            <a:pathLst>
              <a:path w="6774" h="6774">
                <a:moveTo>
                  <a:pt x="0" y="0"/>
                </a:moveTo>
                <a:lnTo>
                  <a:pt x="6774" y="0"/>
                </a:lnTo>
                <a:lnTo>
                  <a:pt x="6774" y="6774"/>
                </a:lnTo>
                <a:cubicBezTo>
                  <a:pt x="6663" y="6774"/>
                  <a:pt x="6553" y="6771"/>
                  <a:pt x="6442" y="6766"/>
                </a:cubicBezTo>
                <a:cubicBezTo>
                  <a:pt x="6331" y="6760"/>
                  <a:pt x="6221" y="6752"/>
                  <a:pt x="6110" y="6741"/>
                </a:cubicBezTo>
                <a:cubicBezTo>
                  <a:pt x="6000" y="6730"/>
                  <a:pt x="5890" y="6717"/>
                  <a:pt x="5780" y="6701"/>
                </a:cubicBezTo>
                <a:cubicBezTo>
                  <a:pt x="5671" y="6684"/>
                  <a:pt x="5561" y="6665"/>
                  <a:pt x="5453" y="6644"/>
                </a:cubicBezTo>
                <a:cubicBezTo>
                  <a:pt x="5344" y="6622"/>
                  <a:pt x="5236" y="6598"/>
                  <a:pt x="5128" y="6571"/>
                </a:cubicBezTo>
                <a:cubicBezTo>
                  <a:pt x="5021" y="6544"/>
                  <a:pt x="4914" y="6514"/>
                  <a:pt x="4808" y="6482"/>
                </a:cubicBezTo>
                <a:cubicBezTo>
                  <a:pt x="4702" y="6450"/>
                  <a:pt x="4597" y="6415"/>
                  <a:pt x="4492" y="6378"/>
                </a:cubicBezTo>
                <a:cubicBezTo>
                  <a:pt x="4388" y="6341"/>
                  <a:pt x="4285" y="6301"/>
                  <a:pt x="4182" y="6258"/>
                </a:cubicBezTo>
                <a:cubicBezTo>
                  <a:pt x="4080" y="6216"/>
                  <a:pt x="3978" y="6171"/>
                  <a:pt x="3878" y="6124"/>
                </a:cubicBezTo>
                <a:cubicBezTo>
                  <a:pt x="3778" y="6076"/>
                  <a:pt x="3679" y="6026"/>
                  <a:pt x="3581" y="5974"/>
                </a:cubicBezTo>
                <a:cubicBezTo>
                  <a:pt x="3483" y="5922"/>
                  <a:pt x="3387" y="5867"/>
                  <a:pt x="3291" y="5810"/>
                </a:cubicBezTo>
                <a:cubicBezTo>
                  <a:pt x="3196" y="5753"/>
                  <a:pt x="3102" y="5694"/>
                  <a:pt x="3010" y="5632"/>
                </a:cubicBezTo>
                <a:cubicBezTo>
                  <a:pt x="2918" y="5571"/>
                  <a:pt x="2827" y="5507"/>
                  <a:pt x="2738" y="5441"/>
                </a:cubicBezTo>
                <a:cubicBezTo>
                  <a:pt x="2649" y="5375"/>
                  <a:pt x="2562" y="5307"/>
                  <a:pt x="2476" y="5236"/>
                </a:cubicBezTo>
                <a:cubicBezTo>
                  <a:pt x="2391" y="5166"/>
                  <a:pt x="2307" y="5094"/>
                  <a:pt x="2224" y="5019"/>
                </a:cubicBezTo>
                <a:cubicBezTo>
                  <a:pt x="2142" y="4945"/>
                  <a:pt x="2062" y="4868"/>
                  <a:pt x="1984" y="4790"/>
                </a:cubicBezTo>
                <a:cubicBezTo>
                  <a:pt x="1905" y="4712"/>
                  <a:pt x="1829" y="4631"/>
                  <a:pt x="1754" y="4549"/>
                </a:cubicBezTo>
                <a:cubicBezTo>
                  <a:pt x="1680" y="4467"/>
                  <a:pt x="1608" y="4383"/>
                  <a:pt x="1537" y="4297"/>
                </a:cubicBezTo>
                <a:cubicBezTo>
                  <a:pt x="1467" y="4212"/>
                  <a:pt x="1399" y="4124"/>
                  <a:pt x="1333" y="4035"/>
                </a:cubicBezTo>
                <a:cubicBezTo>
                  <a:pt x="1267" y="3946"/>
                  <a:pt x="1203" y="3856"/>
                  <a:pt x="1141" y="3764"/>
                </a:cubicBezTo>
                <a:cubicBezTo>
                  <a:pt x="1080" y="3671"/>
                  <a:pt x="1020" y="3578"/>
                  <a:pt x="963" y="3483"/>
                </a:cubicBezTo>
                <a:cubicBezTo>
                  <a:pt x="906" y="3388"/>
                  <a:pt x="852" y="3290"/>
                  <a:pt x="800" y="3192"/>
                </a:cubicBezTo>
                <a:cubicBezTo>
                  <a:pt x="747" y="3095"/>
                  <a:pt x="698" y="2996"/>
                  <a:pt x="650" y="2895"/>
                </a:cubicBezTo>
                <a:cubicBezTo>
                  <a:pt x="603" y="2795"/>
                  <a:pt x="558" y="2694"/>
                  <a:pt x="515" y="2592"/>
                </a:cubicBezTo>
                <a:cubicBezTo>
                  <a:pt x="473" y="2489"/>
                  <a:pt x="433" y="2386"/>
                  <a:pt x="396" y="2281"/>
                </a:cubicBezTo>
                <a:cubicBezTo>
                  <a:pt x="358" y="2177"/>
                  <a:pt x="324" y="2072"/>
                  <a:pt x="291" y="1966"/>
                </a:cubicBezTo>
                <a:cubicBezTo>
                  <a:pt x="259" y="1860"/>
                  <a:pt x="230" y="1753"/>
                  <a:pt x="203" y="1645"/>
                </a:cubicBezTo>
                <a:cubicBezTo>
                  <a:pt x="176" y="1538"/>
                  <a:pt x="152" y="1430"/>
                  <a:pt x="130" y="1321"/>
                </a:cubicBezTo>
                <a:cubicBezTo>
                  <a:pt x="108" y="1212"/>
                  <a:pt x="89" y="1103"/>
                  <a:pt x="73" y="993"/>
                </a:cubicBezTo>
                <a:cubicBezTo>
                  <a:pt x="57" y="884"/>
                  <a:pt x="43" y="774"/>
                  <a:pt x="32" y="663"/>
                </a:cubicBezTo>
                <a:cubicBezTo>
                  <a:pt x="22" y="553"/>
                  <a:pt x="13" y="443"/>
                  <a:pt x="8" y="332"/>
                </a:cubicBezTo>
                <a:cubicBezTo>
                  <a:pt x="3" y="221"/>
                  <a:pt x="0" y="110"/>
                  <a:pt x="0" y="0"/>
                </a:cubicBezTo>
                <a:close/>
              </a:path>
            </a:pathLst>
          </a:custGeom>
          <a:solidFill>
            <a:srgbClr val="007bff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30" name=""/>
          <p:cNvSpPr/>
          <p:nvPr/>
        </p:nvSpPr>
        <p:spPr>
          <a:xfrm>
            <a:off x="0" y="5028840"/>
            <a:ext cx="1828800" cy="1829160"/>
          </a:xfrm>
          <a:custGeom>
            <a:avLst/>
            <a:gdLst/>
            <a:ahLst/>
            <a:rect l="0" t="0" r="r" b="b"/>
            <a:pathLst>
              <a:path w="5080" h="5081">
                <a:moveTo>
                  <a:pt x="0" y="5081"/>
                </a:moveTo>
                <a:lnTo>
                  <a:pt x="0" y="0"/>
                </a:lnTo>
                <a:cubicBezTo>
                  <a:pt x="83" y="0"/>
                  <a:pt x="166" y="3"/>
                  <a:pt x="249" y="7"/>
                </a:cubicBezTo>
                <a:cubicBezTo>
                  <a:pt x="332" y="11"/>
                  <a:pt x="415" y="17"/>
                  <a:pt x="497" y="25"/>
                </a:cubicBezTo>
                <a:cubicBezTo>
                  <a:pt x="580" y="33"/>
                  <a:pt x="663" y="43"/>
                  <a:pt x="745" y="55"/>
                </a:cubicBezTo>
                <a:cubicBezTo>
                  <a:pt x="827" y="68"/>
                  <a:pt x="909" y="82"/>
                  <a:pt x="991" y="98"/>
                </a:cubicBezTo>
                <a:cubicBezTo>
                  <a:pt x="1072" y="114"/>
                  <a:pt x="1153" y="133"/>
                  <a:pt x="1234" y="153"/>
                </a:cubicBezTo>
                <a:cubicBezTo>
                  <a:pt x="1314" y="173"/>
                  <a:pt x="1395" y="195"/>
                  <a:pt x="1474" y="219"/>
                </a:cubicBezTo>
                <a:cubicBezTo>
                  <a:pt x="1554" y="243"/>
                  <a:pt x="1633" y="269"/>
                  <a:pt x="1711" y="297"/>
                </a:cubicBezTo>
                <a:cubicBezTo>
                  <a:pt x="1789" y="325"/>
                  <a:pt x="1867" y="355"/>
                  <a:pt x="1944" y="387"/>
                </a:cubicBezTo>
                <a:cubicBezTo>
                  <a:pt x="2020" y="419"/>
                  <a:pt x="2096" y="453"/>
                  <a:pt x="2171" y="488"/>
                </a:cubicBezTo>
                <a:cubicBezTo>
                  <a:pt x="2247" y="524"/>
                  <a:pt x="2321" y="561"/>
                  <a:pt x="2394" y="600"/>
                </a:cubicBezTo>
                <a:cubicBezTo>
                  <a:pt x="2468" y="640"/>
                  <a:pt x="2541" y="680"/>
                  <a:pt x="2612" y="723"/>
                </a:cubicBezTo>
                <a:cubicBezTo>
                  <a:pt x="2683" y="766"/>
                  <a:pt x="2754" y="810"/>
                  <a:pt x="2823" y="857"/>
                </a:cubicBezTo>
                <a:cubicBezTo>
                  <a:pt x="2892" y="903"/>
                  <a:pt x="2960" y="951"/>
                  <a:pt x="3027" y="1000"/>
                </a:cubicBezTo>
                <a:cubicBezTo>
                  <a:pt x="3093" y="1050"/>
                  <a:pt x="3159" y="1101"/>
                  <a:pt x="3223" y="1154"/>
                </a:cubicBezTo>
                <a:cubicBezTo>
                  <a:pt x="3287" y="1206"/>
                  <a:pt x="3350" y="1261"/>
                  <a:pt x="3412" y="1316"/>
                </a:cubicBezTo>
                <a:cubicBezTo>
                  <a:pt x="3474" y="1372"/>
                  <a:pt x="3534" y="1430"/>
                  <a:pt x="3593" y="1488"/>
                </a:cubicBezTo>
                <a:cubicBezTo>
                  <a:pt x="3651" y="1547"/>
                  <a:pt x="3709" y="1607"/>
                  <a:pt x="3765" y="1669"/>
                </a:cubicBezTo>
                <a:cubicBezTo>
                  <a:pt x="3820" y="1731"/>
                  <a:pt x="3875" y="1794"/>
                  <a:pt x="3927" y="1858"/>
                </a:cubicBezTo>
                <a:cubicBezTo>
                  <a:pt x="3980" y="1922"/>
                  <a:pt x="4031" y="1988"/>
                  <a:pt x="4081" y="2054"/>
                </a:cubicBezTo>
                <a:cubicBezTo>
                  <a:pt x="4130" y="2121"/>
                  <a:pt x="4178" y="2189"/>
                  <a:pt x="4224" y="2258"/>
                </a:cubicBezTo>
                <a:cubicBezTo>
                  <a:pt x="4271" y="2327"/>
                  <a:pt x="4315" y="2398"/>
                  <a:pt x="4358" y="2469"/>
                </a:cubicBezTo>
                <a:cubicBezTo>
                  <a:pt x="4401" y="2540"/>
                  <a:pt x="4441" y="2612"/>
                  <a:pt x="4481" y="2686"/>
                </a:cubicBezTo>
                <a:cubicBezTo>
                  <a:pt x="4520" y="2759"/>
                  <a:pt x="4557" y="2833"/>
                  <a:pt x="4593" y="2909"/>
                </a:cubicBezTo>
                <a:cubicBezTo>
                  <a:pt x="4628" y="2984"/>
                  <a:pt x="4662" y="3060"/>
                  <a:pt x="4694" y="3136"/>
                </a:cubicBezTo>
                <a:cubicBezTo>
                  <a:pt x="4726" y="3213"/>
                  <a:pt x="4756" y="3291"/>
                  <a:pt x="4784" y="3369"/>
                </a:cubicBezTo>
                <a:cubicBezTo>
                  <a:pt x="4812" y="3447"/>
                  <a:pt x="4838" y="3526"/>
                  <a:pt x="4862" y="3606"/>
                </a:cubicBezTo>
                <a:cubicBezTo>
                  <a:pt x="4886" y="3685"/>
                  <a:pt x="4908" y="3766"/>
                  <a:pt x="4928" y="3847"/>
                </a:cubicBezTo>
                <a:cubicBezTo>
                  <a:pt x="4948" y="3928"/>
                  <a:pt x="4967" y="4009"/>
                  <a:pt x="4983" y="4090"/>
                </a:cubicBezTo>
                <a:cubicBezTo>
                  <a:pt x="4999" y="4172"/>
                  <a:pt x="5013" y="4254"/>
                  <a:pt x="5026" y="4336"/>
                </a:cubicBezTo>
                <a:cubicBezTo>
                  <a:pt x="5038" y="4418"/>
                  <a:pt x="5048" y="4501"/>
                  <a:pt x="5056" y="4584"/>
                </a:cubicBezTo>
                <a:cubicBezTo>
                  <a:pt x="5064" y="4666"/>
                  <a:pt x="5070" y="4749"/>
                  <a:pt x="5074" y="4832"/>
                </a:cubicBezTo>
                <a:cubicBezTo>
                  <a:pt x="5078" y="4915"/>
                  <a:pt x="5080" y="4998"/>
                  <a:pt x="5080" y="5081"/>
                </a:cubicBezTo>
                <a:lnTo>
                  <a:pt x="0" y="5081"/>
                </a:lnTo>
                <a:close/>
              </a:path>
            </a:pathLst>
          </a:custGeom>
          <a:solidFill>
            <a:srgbClr val="ffc107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1" name=""/>
          <p:cNvSpPr/>
          <p:nvPr/>
        </p:nvSpPr>
        <p:spPr>
          <a:xfrm>
            <a:off x="609480" y="1142640"/>
            <a:ext cx="10973160" cy="29160"/>
          </a:xfrm>
          <a:custGeom>
            <a:avLst/>
            <a:gdLst/>
            <a:ahLst/>
            <a:rect l="0" t="0" r="r" b="b"/>
            <a:pathLst>
              <a:path w="30481" h="81">
                <a:moveTo>
                  <a:pt x="0" y="0"/>
                </a:moveTo>
                <a:lnTo>
                  <a:pt x="30481" y="0"/>
                </a:lnTo>
                <a:lnTo>
                  <a:pt x="30481" y="81"/>
                </a:lnTo>
                <a:lnTo>
                  <a:pt x="0" y="81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32" name=""/>
          <p:cNvSpPr txBox="1"/>
          <p:nvPr/>
        </p:nvSpPr>
        <p:spPr>
          <a:xfrm>
            <a:off x="609480" y="522720"/>
            <a:ext cx="553212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自我认知：探索兴趣与能力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3" name=""/>
          <p:cNvSpPr/>
          <p:nvPr/>
        </p:nvSpPr>
        <p:spPr>
          <a:xfrm>
            <a:off x="614160" y="1990440"/>
            <a:ext cx="6115320" cy="1538640"/>
          </a:xfrm>
          <a:custGeom>
            <a:avLst/>
            <a:gdLst/>
            <a:ahLst/>
            <a:rect l="0" t="0" r="r" b="b"/>
            <a:pathLst>
              <a:path w="16987" h="4274">
                <a:moveTo>
                  <a:pt x="0" y="4076"/>
                </a:moveTo>
                <a:lnTo>
                  <a:pt x="0" y="159"/>
                </a:lnTo>
                <a:cubicBezTo>
                  <a:pt x="0" y="149"/>
                  <a:pt x="1" y="138"/>
                  <a:pt x="4" y="128"/>
                </a:cubicBezTo>
                <a:cubicBezTo>
                  <a:pt x="6" y="118"/>
                  <a:pt x="10" y="108"/>
                  <a:pt x="15" y="98"/>
                </a:cubicBezTo>
                <a:cubicBezTo>
                  <a:pt x="20" y="89"/>
                  <a:pt x="26" y="80"/>
                  <a:pt x="34" y="71"/>
                </a:cubicBezTo>
                <a:cubicBezTo>
                  <a:pt x="41" y="62"/>
                  <a:pt x="49" y="54"/>
                  <a:pt x="58" y="47"/>
                </a:cubicBezTo>
                <a:cubicBezTo>
                  <a:pt x="67" y="39"/>
                  <a:pt x="77" y="33"/>
                  <a:pt x="88" y="27"/>
                </a:cubicBezTo>
                <a:cubicBezTo>
                  <a:pt x="99" y="21"/>
                  <a:pt x="111" y="16"/>
                  <a:pt x="123" y="12"/>
                </a:cubicBezTo>
                <a:cubicBezTo>
                  <a:pt x="135" y="8"/>
                  <a:pt x="147" y="5"/>
                  <a:pt x="160" y="3"/>
                </a:cubicBezTo>
                <a:cubicBezTo>
                  <a:pt x="173" y="1"/>
                  <a:pt x="185" y="0"/>
                  <a:pt x="198" y="0"/>
                </a:cubicBezTo>
                <a:lnTo>
                  <a:pt x="16789" y="0"/>
                </a:lnTo>
                <a:cubicBezTo>
                  <a:pt x="16802" y="0"/>
                  <a:pt x="16815" y="1"/>
                  <a:pt x="16828" y="3"/>
                </a:cubicBezTo>
                <a:cubicBezTo>
                  <a:pt x="16840" y="5"/>
                  <a:pt x="16853" y="8"/>
                  <a:pt x="16865" y="12"/>
                </a:cubicBezTo>
                <a:cubicBezTo>
                  <a:pt x="16877" y="16"/>
                  <a:pt x="16888" y="21"/>
                  <a:pt x="16899" y="27"/>
                </a:cubicBezTo>
                <a:cubicBezTo>
                  <a:pt x="16910" y="33"/>
                  <a:pt x="16920" y="39"/>
                  <a:pt x="16929" y="47"/>
                </a:cubicBezTo>
                <a:cubicBezTo>
                  <a:pt x="16938" y="54"/>
                  <a:pt x="16947" y="62"/>
                  <a:pt x="16954" y="71"/>
                </a:cubicBezTo>
                <a:cubicBezTo>
                  <a:pt x="16961" y="80"/>
                  <a:pt x="16967" y="89"/>
                  <a:pt x="16972" y="98"/>
                </a:cubicBezTo>
                <a:cubicBezTo>
                  <a:pt x="16977" y="108"/>
                  <a:pt x="16981" y="118"/>
                  <a:pt x="16983" y="128"/>
                </a:cubicBezTo>
                <a:cubicBezTo>
                  <a:pt x="16986" y="138"/>
                  <a:pt x="16987" y="149"/>
                  <a:pt x="16987" y="159"/>
                </a:cubicBezTo>
                <a:lnTo>
                  <a:pt x="16987" y="4076"/>
                </a:lnTo>
                <a:cubicBezTo>
                  <a:pt x="16987" y="4089"/>
                  <a:pt x="16986" y="4102"/>
                  <a:pt x="16983" y="4115"/>
                </a:cubicBezTo>
                <a:cubicBezTo>
                  <a:pt x="16981" y="4127"/>
                  <a:pt x="16977" y="4140"/>
                  <a:pt x="16972" y="4152"/>
                </a:cubicBezTo>
                <a:cubicBezTo>
                  <a:pt x="16967" y="4164"/>
                  <a:pt x="16961" y="4175"/>
                  <a:pt x="16954" y="4186"/>
                </a:cubicBezTo>
                <a:cubicBezTo>
                  <a:pt x="16947" y="4197"/>
                  <a:pt x="16938" y="4207"/>
                  <a:pt x="16929" y="4216"/>
                </a:cubicBezTo>
                <a:cubicBezTo>
                  <a:pt x="16920" y="4225"/>
                  <a:pt x="16910" y="4234"/>
                  <a:pt x="16899" y="4241"/>
                </a:cubicBezTo>
                <a:cubicBezTo>
                  <a:pt x="16888" y="4248"/>
                  <a:pt x="16877" y="4254"/>
                  <a:pt x="16865" y="4259"/>
                </a:cubicBezTo>
                <a:cubicBezTo>
                  <a:pt x="16853" y="4264"/>
                  <a:pt x="16840" y="4268"/>
                  <a:pt x="16828" y="4270"/>
                </a:cubicBezTo>
                <a:cubicBezTo>
                  <a:pt x="16815" y="4273"/>
                  <a:pt x="16802" y="4274"/>
                  <a:pt x="16789" y="4274"/>
                </a:cubicBezTo>
                <a:lnTo>
                  <a:pt x="198" y="4274"/>
                </a:lnTo>
                <a:cubicBezTo>
                  <a:pt x="185" y="4274"/>
                  <a:pt x="173" y="4273"/>
                  <a:pt x="160" y="4270"/>
                </a:cubicBezTo>
                <a:cubicBezTo>
                  <a:pt x="147" y="4268"/>
                  <a:pt x="135" y="4264"/>
                  <a:pt x="123" y="4259"/>
                </a:cubicBezTo>
                <a:cubicBezTo>
                  <a:pt x="111" y="4254"/>
                  <a:pt x="99" y="4248"/>
                  <a:pt x="88" y="4241"/>
                </a:cubicBezTo>
                <a:cubicBezTo>
                  <a:pt x="77" y="4234"/>
                  <a:pt x="67" y="4225"/>
                  <a:pt x="58" y="4216"/>
                </a:cubicBezTo>
                <a:cubicBezTo>
                  <a:pt x="49" y="4207"/>
                  <a:pt x="41" y="4197"/>
                  <a:pt x="34" y="4186"/>
                </a:cubicBezTo>
                <a:cubicBezTo>
                  <a:pt x="26" y="4175"/>
                  <a:pt x="20" y="4164"/>
                  <a:pt x="15" y="4152"/>
                </a:cubicBezTo>
                <a:cubicBezTo>
                  <a:pt x="10" y="4140"/>
                  <a:pt x="6" y="4127"/>
                  <a:pt x="4" y="4115"/>
                </a:cubicBezTo>
                <a:cubicBezTo>
                  <a:pt x="1" y="4102"/>
                  <a:pt x="0" y="4089"/>
                  <a:pt x="0" y="4076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" name=""/>
          <p:cNvSpPr/>
          <p:nvPr/>
        </p:nvSpPr>
        <p:spPr>
          <a:xfrm>
            <a:off x="609480" y="1971360"/>
            <a:ext cx="6125040" cy="1562760"/>
          </a:xfrm>
          <a:custGeom>
            <a:avLst/>
            <a:gdLst/>
            <a:ahLst/>
            <a:rect l="0" t="0" r="r" b="b"/>
            <a:pathLst>
              <a:path w="17014" h="4341">
                <a:moveTo>
                  <a:pt x="0" y="4129"/>
                </a:moveTo>
                <a:lnTo>
                  <a:pt x="0" y="212"/>
                </a:lnTo>
                <a:cubicBezTo>
                  <a:pt x="0" y="198"/>
                  <a:pt x="1" y="184"/>
                  <a:pt x="4" y="171"/>
                </a:cubicBezTo>
                <a:cubicBezTo>
                  <a:pt x="7" y="157"/>
                  <a:pt x="11" y="144"/>
                  <a:pt x="16" y="131"/>
                </a:cubicBezTo>
                <a:cubicBezTo>
                  <a:pt x="21" y="118"/>
                  <a:pt x="28" y="106"/>
                  <a:pt x="36" y="94"/>
                </a:cubicBezTo>
                <a:cubicBezTo>
                  <a:pt x="43" y="83"/>
                  <a:pt x="52" y="72"/>
                  <a:pt x="62" y="62"/>
                </a:cubicBezTo>
                <a:cubicBezTo>
                  <a:pt x="72" y="53"/>
                  <a:pt x="82" y="44"/>
                  <a:pt x="94" y="36"/>
                </a:cubicBezTo>
                <a:cubicBezTo>
                  <a:pt x="105" y="28"/>
                  <a:pt x="118" y="22"/>
                  <a:pt x="130" y="16"/>
                </a:cubicBezTo>
                <a:cubicBezTo>
                  <a:pt x="143" y="11"/>
                  <a:pt x="157" y="7"/>
                  <a:pt x="170" y="4"/>
                </a:cubicBezTo>
                <a:cubicBezTo>
                  <a:pt x="184" y="2"/>
                  <a:pt x="198" y="0"/>
                  <a:pt x="211" y="0"/>
                </a:cubicBezTo>
                <a:lnTo>
                  <a:pt x="16802" y="0"/>
                </a:lnTo>
                <a:cubicBezTo>
                  <a:pt x="16816" y="0"/>
                  <a:pt x="16830" y="2"/>
                  <a:pt x="16843" y="4"/>
                </a:cubicBezTo>
                <a:cubicBezTo>
                  <a:pt x="16857" y="7"/>
                  <a:pt x="16870" y="11"/>
                  <a:pt x="16883" y="16"/>
                </a:cubicBezTo>
                <a:cubicBezTo>
                  <a:pt x="16896" y="22"/>
                  <a:pt x="16908" y="28"/>
                  <a:pt x="16919" y="36"/>
                </a:cubicBezTo>
                <a:cubicBezTo>
                  <a:pt x="16931" y="44"/>
                  <a:pt x="16942" y="53"/>
                  <a:pt x="16952" y="62"/>
                </a:cubicBezTo>
                <a:cubicBezTo>
                  <a:pt x="16961" y="72"/>
                  <a:pt x="16970" y="83"/>
                  <a:pt x="16978" y="94"/>
                </a:cubicBezTo>
                <a:cubicBezTo>
                  <a:pt x="16986" y="106"/>
                  <a:pt x="16992" y="118"/>
                  <a:pt x="16997" y="131"/>
                </a:cubicBezTo>
                <a:cubicBezTo>
                  <a:pt x="17003" y="144"/>
                  <a:pt x="17007" y="157"/>
                  <a:pt x="17009" y="171"/>
                </a:cubicBezTo>
                <a:cubicBezTo>
                  <a:pt x="17012" y="184"/>
                  <a:pt x="17014" y="198"/>
                  <a:pt x="17014" y="212"/>
                </a:cubicBezTo>
                <a:lnTo>
                  <a:pt x="17014" y="4129"/>
                </a:lnTo>
                <a:cubicBezTo>
                  <a:pt x="17014" y="4143"/>
                  <a:pt x="17012" y="4157"/>
                  <a:pt x="17009" y="4170"/>
                </a:cubicBezTo>
                <a:cubicBezTo>
                  <a:pt x="17007" y="4184"/>
                  <a:pt x="17003" y="4197"/>
                  <a:pt x="16997" y="4210"/>
                </a:cubicBezTo>
                <a:cubicBezTo>
                  <a:pt x="16992" y="4223"/>
                  <a:pt x="16986" y="4235"/>
                  <a:pt x="16978" y="4246"/>
                </a:cubicBezTo>
                <a:cubicBezTo>
                  <a:pt x="16970" y="4258"/>
                  <a:pt x="16961" y="4269"/>
                  <a:pt x="16952" y="4279"/>
                </a:cubicBezTo>
                <a:cubicBezTo>
                  <a:pt x="16942" y="4288"/>
                  <a:pt x="16931" y="4297"/>
                  <a:pt x="16919" y="4305"/>
                </a:cubicBezTo>
                <a:cubicBezTo>
                  <a:pt x="16908" y="4313"/>
                  <a:pt x="16896" y="4319"/>
                  <a:pt x="16883" y="4324"/>
                </a:cubicBezTo>
                <a:cubicBezTo>
                  <a:pt x="16870" y="4330"/>
                  <a:pt x="16857" y="4334"/>
                  <a:pt x="16843" y="4336"/>
                </a:cubicBezTo>
                <a:cubicBezTo>
                  <a:pt x="16830" y="4339"/>
                  <a:pt x="16816" y="4341"/>
                  <a:pt x="16802" y="4341"/>
                </a:cubicBezTo>
                <a:lnTo>
                  <a:pt x="211" y="4341"/>
                </a:lnTo>
                <a:cubicBezTo>
                  <a:pt x="198" y="4341"/>
                  <a:pt x="184" y="4339"/>
                  <a:pt x="170" y="4336"/>
                </a:cubicBezTo>
                <a:cubicBezTo>
                  <a:pt x="157" y="4334"/>
                  <a:pt x="143" y="4330"/>
                  <a:pt x="130" y="4324"/>
                </a:cubicBezTo>
                <a:cubicBezTo>
                  <a:pt x="118" y="4319"/>
                  <a:pt x="105" y="4313"/>
                  <a:pt x="94" y="4305"/>
                </a:cubicBezTo>
                <a:cubicBezTo>
                  <a:pt x="82" y="4297"/>
                  <a:pt x="72" y="4288"/>
                  <a:pt x="62" y="4279"/>
                </a:cubicBezTo>
                <a:cubicBezTo>
                  <a:pt x="52" y="4269"/>
                  <a:pt x="43" y="4258"/>
                  <a:pt x="36" y="4246"/>
                </a:cubicBezTo>
                <a:cubicBezTo>
                  <a:pt x="28" y="4235"/>
                  <a:pt x="21" y="4223"/>
                  <a:pt x="16" y="4210"/>
                </a:cubicBezTo>
                <a:cubicBezTo>
                  <a:pt x="11" y="4197"/>
                  <a:pt x="7" y="4184"/>
                  <a:pt x="4" y="4170"/>
                </a:cubicBezTo>
                <a:cubicBezTo>
                  <a:pt x="1" y="4157"/>
                  <a:pt x="0" y="4143"/>
                  <a:pt x="0" y="4129"/>
                </a:cubicBezTo>
                <a:moveTo>
                  <a:pt x="26" y="4129"/>
                </a:moveTo>
                <a:lnTo>
                  <a:pt x="26" y="212"/>
                </a:lnTo>
                <a:cubicBezTo>
                  <a:pt x="26" y="205"/>
                  <a:pt x="27" y="198"/>
                  <a:pt x="30" y="191"/>
                </a:cubicBezTo>
                <a:cubicBezTo>
                  <a:pt x="32" y="185"/>
                  <a:pt x="36" y="178"/>
                  <a:pt x="40" y="172"/>
                </a:cubicBezTo>
                <a:cubicBezTo>
                  <a:pt x="45" y="165"/>
                  <a:pt x="51" y="159"/>
                  <a:pt x="58" y="153"/>
                </a:cubicBezTo>
                <a:cubicBezTo>
                  <a:pt x="64" y="147"/>
                  <a:pt x="72" y="142"/>
                  <a:pt x="81" y="137"/>
                </a:cubicBezTo>
                <a:cubicBezTo>
                  <a:pt x="89" y="132"/>
                  <a:pt x="98" y="128"/>
                  <a:pt x="109" y="124"/>
                </a:cubicBezTo>
                <a:cubicBezTo>
                  <a:pt x="119" y="120"/>
                  <a:pt x="129" y="117"/>
                  <a:pt x="141" y="114"/>
                </a:cubicBezTo>
                <a:cubicBezTo>
                  <a:pt x="152" y="112"/>
                  <a:pt x="163" y="110"/>
                  <a:pt x="175" y="108"/>
                </a:cubicBezTo>
                <a:cubicBezTo>
                  <a:pt x="187" y="107"/>
                  <a:pt x="199" y="106"/>
                  <a:pt x="211" y="106"/>
                </a:cubicBezTo>
                <a:lnTo>
                  <a:pt x="16802" y="106"/>
                </a:lnTo>
                <a:cubicBezTo>
                  <a:pt x="16814" y="106"/>
                  <a:pt x="16826" y="107"/>
                  <a:pt x="16838" y="108"/>
                </a:cubicBezTo>
                <a:cubicBezTo>
                  <a:pt x="16850" y="110"/>
                  <a:pt x="16862" y="112"/>
                  <a:pt x="16873" y="114"/>
                </a:cubicBezTo>
                <a:cubicBezTo>
                  <a:pt x="16884" y="117"/>
                  <a:pt x="16895" y="120"/>
                  <a:pt x="16905" y="124"/>
                </a:cubicBezTo>
                <a:cubicBezTo>
                  <a:pt x="16915" y="128"/>
                  <a:pt x="16924" y="132"/>
                  <a:pt x="16933" y="137"/>
                </a:cubicBezTo>
                <a:cubicBezTo>
                  <a:pt x="16941" y="142"/>
                  <a:pt x="16949" y="147"/>
                  <a:pt x="16956" y="153"/>
                </a:cubicBezTo>
                <a:cubicBezTo>
                  <a:pt x="16963" y="159"/>
                  <a:pt x="16968" y="165"/>
                  <a:pt x="16973" y="172"/>
                </a:cubicBezTo>
                <a:cubicBezTo>
                  <a:pt x="16978" y="178"/>
                  <a:pt x="16981" y="185"/>
                  <a:pt x="16984" y="191"/>
                </a:cubicBezTo>
                <a:cubicBezTo>
                  <a:pt x="16986" y="198"/>
                  <a:pt x="16987" y="205"/>
                  <a:pt x="16987" y="212"/>
                </a:cubicBezTo>
                <a:lnTo>
                  <a:pt x="16987" y="4129"/>
                </a:lnTo>
                <a:cubicBezTo>
                  <a:pt x="16987" y="4141"/>
                  <a:pt x="16986" y="4153"/>
                  <a:pt x="16984" y="4165"/>
                </a:cubicBezTo>
                <a:cubicBezTo>
                  <a:pt x="16981" y="4177"/>
                  <a:pt x="16978" y="4189"/>
                  <a:pt x="16973" y="4200"/>
                </a:cubicBezTo>
                <a:cubicBezTo>
                  <a:pt x="16968" y="4211"/>
                  <a:pt x="16963" y="4222"/>
                  <a:pt x="16956" y="4232"/>
                </a:cubicBezTo>
                <a:cubicBezTo>
                  <a:pt x="16949" y="4242"/>
                  <a:pt x="16941" y="4251"/>
                  <a:pt x="16933" y="4260"/>
                </a:cubicBezTo>
                <a:cubicBezTo>
                  <a:pt x="16924" y="4268"/>
                  <a:pt x="16915" y="4276"/>
                  <a:pt x="16905" y="4283"/>
                </a:cubicBezTo>
                <a:cubicBezTo>
                  <a:pt x="16895" y="4290"/>
                  <a:pt x="16884" y="4295"/>
                  <a:pt x="16873" y="4300"/>
                </a:cubicBezTo>
                <a:cubicBezTo>
                  <a:pt x="16862" y="4305"/>
                  <a:pt x="16850" y="4308"/>
                  <a:pt x="16838" y="4311"/>
                </a:cubicBezTo>
                <a:cubicBezTo>
                  <a:pt x="16826" y="4313"/>
                  <a:pt x="16814" y="4314"/>
                  <a:pt x="16802" y="4314"/>
                </a:cubicBezTo>
                <a:lnTo>
                  <a:pt x="211" y="4314"/>
                </a:lnTo>
                <a:cubicBezTo>
                  <a:pt x="199" y="4314"/>
                  <a:pt x="187" y="4313"/>
                  <a:pt x="175" y="4311"/>
                </a:cubicBezTo>
                <a:cubicBezTo>
                  <a:pt x="163" y="4308"/>
                  <a:pt x="152" y="4305"/>
                  <a:pt x="141" y="4300"/>
                </a:cubicBezTo>
                <a:cubicBezTo>
                  <a:pt x="129" y="4295"/>
                  <a:pt x="119" y="4290"/>
                  <a:pt x="109" y="4283"/>
                </a:cubicBezTo>
                <a:cubicBezTo>
                  <a:pt x="98" y="4276"/>
                  <a:pt x="89" y="4268"/>
                  <a:pt x="81" y="4260"/>
                </a:cubicBezTo>
                <a:cubicBezTo>
                  <a:pt x="72" y="4251"/>
                  <a:pt x="64" y="4242"/>
                  <a:pt x="58" y="4232"/>
                </a:cubicBezTo>
                <a:cubicBezTo>
                  <a:pt x="51" y="4222"/>
                  <a:pt x="45" y="4211"/>
                  <a:pt x="40" y="4200"/>
                </a:cubicBezTo>
                <a:cubicBezTo>
                  <a:pt x="36" y="4189"/>
                  <a:pt x="32" y="4177"/>
                  <a:pt x="30" y="4165"/>
                </a:cubicBezTo>
                <a:cubicBezTo>
                  <a:pt x="27" y="4153"/>
                  <a:pt x="26" y="4141"/>
                  <a:pt x="26" y="4129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35" name=""/>
          <p:cNvSpPr txBox="1"/>
          <p:nvPr/>
        </p:nvSpPr>
        <p:spPr>
          <a:xfrm>
            <a:off x="609480" y="1507680"/>
            <a:ext cx="169735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职业规划的地基工程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6" name=""/>
          <p:cNvSpPr/>
          <p:nvPr/>
        </p:nvSpPr>
        <p:spPr>
          <a:xfrm>
            <a:off x="847440" y="2838240"/>
            <a:ext cx="48240" cy="47880"/>
          </a:xfrm>
          <a:custGeom>
            <a:avLst/>
            <a:gdLst/>
            <a:ahLst/>
            <a:rect l="0" t="0" r="r" b="b"/>
            <a:pathLst>
              <a:path w="134" h="133">
                <a:moveTo>
                  <a:pt x="134" y="66"/>
                </a:moveTo>
                <a:cubicBezTo>
                  <a:pt x="134" y="75"/>
                  <a:pt x="132" y="83"/>
                  <a:pt x="129" y="92"/>
                </a:cubicBezTo>
                <a:cubicBezTo>
                  <a:pt x="125" y="100"/>
                  <a:pt x="120" y="108"/>
                  <a:pt x="114" y="114"/>
                </a:cubicBezTo>
                <a:cubicBezTo>
                  <a:pt x="108" y="120"/>
                  <a:pt x="101" y="125"/>
                  <a:pt x="93" y="128"/>
                </a:cubicBezTo>
                <a:cubicBezTo>
                  <a:pt x="84" y="132"/>
                  <a:pt x="75" y="133"/>
                  <a:pt x="66" y="133"/>
                </a:cubicBezTo>
                <a:cubicBezTo>
                  <a:pt x="58" y="133"/>
                  <a:pt x="49" y="132"/>
                  <a:pt x="41" y="128"/>
                </a:cubicBezTo>
                <a:cubicBezTo>
                  <a:pt x="33" y="125"/>
                  <a:pt x="26" y="120"/>
                  <a:pt x="20" y="114"/>
                </a:cubicBezTo>
                <a:cubicBezTo>
                  <a:pt x="13" y="108"/>
                  <a:pt x="9" y="100"/>
                  <a:pt x="5" y="92"/>
                </a:cubicBezTo>
                <a:cubicBezTo>
                  <a:pt x="2" y="83"/>
                  <a:pt x="0" y="75"/>
                  <a:pt x="0" y="66"/>
                </a:cubicBezTo>
                <a:cubicBezTo>
                  <a:pt x="0" y="57"/>
                  <a:pt x="2" y="49"/>
                  <a:pt x="5" y="41"/>
                </a:cubicBezTo>
                <a:cubicBezTo>
                  <a:pt x="9" y="33"/>
                  <a:pt x="13" y="26"/>
                  <a:pt x="20" y="19"/>
                </a:cubicBezTo>
                <a:cubicBezTo>
                  <a:pt x="26" y="13"/>
                  <a:pt x="33" y="8"/>
                  <a:pt x="41" y="5"/>
                </a:cubicBezTo>
                <a:cubicBezTo>
                  <a:pt x="49" y="2"/>
                  <a:pt x="58" y="0"/>
                  <a:pt x="66" y="0"/>
                </a:cubicBezTo>
                <a:cubicBezTo>
                  <a:pt x="75" y="0"/>
                  <a:pt x="84" y="2"/>
                  <a:pt x="93" y="5"/>
                </a:cubicBezTo>
                <a:cubicBezTo>
                  <a:pt x="101" y="8"/>
                  <a:pt x="108" y="13"/>
                  <a:pt x="114" y="19"/>
                </a:cubicBezTo>
                <a:cubicBezTo>
                  <a:pt x="120" y="26"/>
                  <a:pt x="125" y="33"/>
                  <a:pt x="129" y="41"/>
                </a:cubicBezTo>
                <a:cubicBezTo>
                  <a:pt x="132" y="49"/>
                  <a:pt x="134" y="57"/>
                  <a:pt x="134" y="66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37" name=""/>
          <p:cNvSpPr txBox="1"/>
          <p:nvPr/>
        </p:nvSpPr>
        <p:spPr>
          <a:xfrm>
            <a:off x="847800" y="2273760"/>
            <a:ext cx="326898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兴趣探索：从爱好到职业线索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8" name=""/>
          <p:cNvSpPr txBox="1"/>
          <p:nvPr/>
        </p:nvSpPr>
        <p:spPr>
          <a:xfrm>
            <a:off x="1057320" y="2763720"/>
            <a:ext cx="10058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工具：霍兰德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9" name=""/>
          <p:cNvSpPr txBox="1"/>
          <p:nvPr/>
        </p:nvSpPr>
        <p:spPr>
          <a:xfrm>
            <a:off x="1971720" y="2767320"/>
            <a:ext cx="5680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RIASEC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0" name=""/>
          <p:cNvSpPr txBox="1"/>
          <p:nvPr/>
        </p:nvSpPr>
        <p:spPr>
          <a:xfrm>
            <a:off x="2539080" y="2763720"/>
            <a:ext cx="10058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测评（现实型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1" name=""/>
          <p:cNvSpPr txBox="1"/>
          <p:nvPr/>
        </p:nvSpPr>
        <p:spPr>
          <a:xfrm>
            <a:off x="3453480" y="2767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2" name=""/>
          <p:cNvSpPr txBox="1"/>
          <p:nvPr/>
        </p:nvSpPr>
        <p:spPr>
          <a:xfrm>
            <a:off x="3495960" y="276372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研究型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3" name=""/>
          <p:cNvSpPr txBox="1"/>
          <p:nvPr/>
        </p:nvSpPr>
        <p:spPr>
          <a:xfrm>
            <a:off x="3953160" y="2767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4" name=""/>
          <p:cNvSpPr txBox="1"/>
          <p:nvPr/>
        </p:nvSpPr>
        <p:spPr>
          <a:xfrm>
            <a:off x="3995640" y="276372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艺术型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5" name=""/>
          <p:cNvSpPr txBox="1"/>
          <p:nvPr/>
        </p:nvSpPr>
        <p:spPr>
          <a:xfrm>
            <a:off x="4452840" y="2767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6" name=""/>
          <p:cNvSpPr txBox="1"/>
          <p:nvPr/>
        </p:nvSpPr>
        <p:spPr>
          <a:xfrm>
            <a:off x="4494960" y="276372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社会型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7" name=""/>
          <p:cNvSpPr txBox="1"/>
          <p:nvPr/>
        </p:nvSpPr>
        <p:spPr>
          <a:xfrm>
            <a:off x="4952160" y="2767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8" name=""/>
          <p:cNvSpPr txBox="1"/>
          <p:nvPr/>
        </p:nvSpPr>
        <p:spPr>
          <a:xfrm>
            <a:off x="4994640" y="276372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企业型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9" name=""/>
          <p:cNvSpPr txBox="1"/>
          <p:nvPr/>
        </p:nvSpPr>
        <p:spPr>
          <a:xfrm>
            <a:off x="5451840" y="2767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0" name=""/>
          <p:cNvSpPr/>
          <p:nvPr/>
        </p:nvSpPr>
        <p:spPr>
          <a:xfrm>
            <a:off x="847440" y="3162240"/>
            <a:ext cx="48240" cy="47880"/>
          </a:xfrm>
          <a:custGeom>
            <a:avLst/>
            <a:gdLst/>
            <a:ahLst/>
            <a:rect l="0" t="0" r="r" b="b"/>
            <a:pathLst>
              <a:path w="134" h="133">
                <a:moveTo>
                  <a:pt x="134" y="66"/>
                </a:moveTo>
                <a:cubicBezTo>
                  <a:pt x="134" y="75"/>
                  <a:pt x="132" y="83"/>
                  <a:pt x="129" y="91"/>
                </a:cubicBezTo>
                <a:cubicBezTo>
                  <a:pt x="125" y="99"/>
                  <a:pt x="120" y="106"/>
                  <a:pt x="114" y="113"/>
                </a:cubicBezTo>
                <a:cubicBezTo>
                  <a:pt x="108" y="119"/>
                  <a:pt x="101" y="124"/>
                  <a:pt x="93" y="128"/>
                </a:cubicBezTo>
                <a:cubicBezTo>
                  <a:pt x="84" y="131"/>
                  <a:pt x="75" y="133"/>
                  <a:pt x="66" y="133"/>
                </a:cubicBezTo>
                <a:cubicBezTo>
                  <a:pt x="58" y="133"/>
                  <a:pt x="49" y="131"/>
                  <a:pt x="41" y="128"/>
                </a:cubicBezTo>
                <a:cubicBezTo>
                  <a:pt x="33" y="124"/>
                  <a:pt x="26" y="119"/>
                  <a:pt x="20" y="113"/>
                </a:cubicBezTo>
                <a:cubicBezTo>
                  <a:pt x="13" y="106"/>
                  <a:pt x="9" y="99"/>
                  <a:pt x="5" y="91"/>
                </a:cubicBezTo>
                <a:cubicBezTo>
                  <a:pt x="2" y="83"/>
                  <a:pt x="0" y="75"/>
                  <a:pt x="0" y="66"/>
                </a:cubicBezTo>
                <a:cubicBezTo>
                  <a:pt x="0" y="57"/>
                  <a:pt x="2" y="49"/>
                  <a:pt x="5" y="40"/>
                </a:cubicBezTo>
                <a:cubicBezTo>
                  <a:pt x="9" y="32"/>
                  <a:pt x="13" y="25"/>
                  <a:pt x="20" y="19"/>
                </a:cubicBezTo>
                <a:cubicBezTo>
                  <a:pt x="26" y="13"/>
                  <a:pt x="33" y="8"/>
                  <a:pt x="41" y="5"/>
                </a:cubicBezTo>
                <a:cubicBezTo>
                  <a:pt x="49" y="1"/>
                  <a:pt x="58" y="0"/>
                  <a:pt x="66" y="0"/>
                </a:cubicBezTo>
                <a:cubicBezTo>
                  <a:pt x="75" y="0"/>
                  <a:pt x="84" y="1"/>
                  <a:pt x="93" y="5"/>
                </a:cubicBezTo>
                <a:cubicBezTo>
                  <a:pt x="101" y="8"/>
                  <a:pt x="108" y="13"/>
                  <a:pt x="114" y="19"/>
                </a:cubicBezTo>
                <a:cubicBezTo>
                  <a:pt x="120" y="25"/>
                  <a:pt x="125" y="32"/>
                  <a:pt x="129" y="40"/>
                </a:cubicBezTo>
                <a:cubicBezTo>
                  <a:pt x="132" y="49"/>
                  <a:pt x="134" y="57"/>
                  <a:pt x="134" y="66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1" name=""/>
          <p:cNvSpPr txBox="1"/>
          <p:nvPr/>
        </p:nvSpPr>
        <p:spPr>
          <a:xfrm>
            <a:off x="5494320" y="2763720"/>
            <a:ext cx="5943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常规型）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2" name=""/>
          <p:cNvSpPr/>
          <p:nvPr/>
        </p:nvSpPr>
        <p:spPr>
          <a:xfrm>
            <a:off x="614160" y="3781080"/>
            <a:ext cx="6115320" cy="1224360"/>
          </a:xfrm>
          <a:custGeom>
            <a:avLst/>
            <a:gdLst/>
            <a:ahLst/>
            <a:rect l="0" t="0" r="r" b="b"/>
            <a:pathLst>
              <a:path w="16987" h="3401">
                <a:moveTo>
                  <a:pt x="0" y="3203"/>
                </a:moveTo>
                <a:lnTo>
                  <a:pt x="0" y="159"/>
                </a:lnTo>
                <a:cubicBezTo>
                  <a:pt x="0" y="149"/>
                  <a:pt x="1" y="138"/>
                  <a:pt x="4" y="128"/>
                </a:cubicBezTo>
                <a:cubicBezTo>
                  <a:pt x="6" y="118"/>
                  <a:pt x="10" y="108"/>
                  <a:pt x="15" y="98"/>
                </a:cubicBezTo>
                <a:cubicBezTo>
                  <a:pt x="20" y="89"/>
                  <a:pt x="26" y="80"/>
                  <a:pt x="34" y="71"/>
                </a:cubicBezTo>
                <a:cubicBezTo>
                  <a:pt x="41" y="62"/>
                  <a:pt x="49" y="54"/>
                  <a:pt x="58" y="47"/>
                </a:cubicBezTo>
                <a:cubicBezTo>
                  <a:pt x="67" y="40"/>
                  <a:pt x="77" y="33"/>
                  <a:pt x="88" y="27"/>
                </a:cubicBezTo>
                <a:cubicBezTo>
                  <a:pt x="99" y="21"/>
                  <a:pt x="111" y="17"/>
                  <a:pt x="123" y="13"/>
                </a:cubicBezTo>
                <a:cubicBezTo>
                  <a:pt x="135" y="9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16789" y="0"/>
                </a:lnTo>
                <a:cubicBezTo>
                  <a:pt x="16802" y="0"/>
                  <a:pt x="16815" y="1"/>
                  <a:pt x="16828" y="4"/>
                </a:cubicBezTo>
                <a:cubicBezTo>
                  <a:pt x="16840" y="6"/>
                  <a:pt x="16853" y="9"/>
                  <a:pt x="16865" y="13"/>
                </a:cubicBezTo>
                <a:cubicBezTo>
                  <a:pt x="16877" y="17"/>
                  <a:pt x="16888" y="21"/>
                  <a:pt x="16899" y="27"/>
                </a:cubicBezTo>
                <a:cubicBezTo>
                  <a:pt x="16910" y="33"/>
                  <a:pt x="16920" y="40"/>
                  <a:pt x="16929" y="47"/>
                </a:cubicBezTo>
                <a:cubicBezTo>
                  <a:pt x="16938" y="54"/>
                  <a:pt x="16947" y="62"/>
                  <a:pt x="16954" y="71"/>
                </a:cubicBezTo>
                <a:cubicBezTo>
                  <a:pt x="16961" y="80"/>
                  <a:pt x="16967" y="89"/>
                  <a:pt x="16972" y="98"/>
                </a:cubicBezTo>
                <a:cubicBezTo>
                  <a:pt x="16977" y="108"/>
                  <a:pt x="16981" y="118"/>
                  <a:pt x="16983" y="128"/>
                </a:cubicBezTo>
                <a:cubicBezTo>
                  <a:pt x="16986" y="138"/>
                  <a:pt x="16987" y="149"/>
                  <a:pt x="16987" y="159"/>
                </a:cubicBezTo>
                <a:lnTo>
                  <a:pt x="16987" y="3203"/>
                </a:lnTo>
                <a:cubicBezTo>
                  <a:pt x="16987" y="3216"/>
                  <a:pt x="16986" y="3229"/>
                  <a:pt x="16983" y="3242"/>
                </a:cubicBezTo>
                <a:cubicBezTo>
                  <a:pt x="16981" y="3254"/>
                  <a:pt x="16977" y="3267"/>
                  <a:pt x="16972" y="3279"/>
                </a:cubicBezTo>
                <a:cubicBezTo>
                  <a:pt x="16967" y="3291"/>
                  <a:pt x="16961" y="3302"/>
                  <a:pt x="16954" y="3313"/>
                </a:cubicBezTo>
                <a:cubicBezTo>
                  <a:pt x="16947" y="3324"/>
                  <a:pt x="16938" y="3334"/>
                  <a:pt x="16929" y="3343"/>
                </a:cubicBezTo>
                <a:cubicBezTo>
                  <a:pt x="16920" y="3352"/>
                  <a:pt x="16910" y="3361"/>
                  <a:pt x="16899" y="3368"/>
                </a:cubicBezTo>
                <a:cubicBezTo>
                  <a:pt x="16888" y="3375"/>
                  <a:pt x="16877" y="3381"/>
                  <a:pt x="16865" y="3386"/>
                </a:cubicBezTo>
                <a:cubicBezTo>
                  <a:pt x="16853" y="3391"/>
                  <a:pt x="16840" y="3395"/>
                  <a:pt x="16828" y="3398"/>
                </a:cubicBezTo>
                <a:cubicBezTo>
                  <a:pt x="16815" y="3400"/>
                  <a:pt x="16802" y="3401"/>
                  <a:pt x="16789" y="3401"/>
                </a:cubicBezTo>
                <a:lnTo>
                  <a:pt x="198" y="3401"/>
                </a:lnTo>
                <a:cubicBezTo>
                  <a:pt x="185" y="3401"/>
                  <a:pt x="173" y="3400"/>
                  <a:pt x="160" y="3398"/>
                </a:cubicBezTo>
                <a:cubicBezTo>
                  <a:pt x="147" y="3395"/>
                  <a:pt x="135" y="3391"/>
                  <a:pt x="123" y="3386"/>
                </a:cubicBezTo>
                <a:cubicBezTo>
                  <a:pt x="111" y="3381"/>
                  <a:pt x="99" y="3375"/>
                  <a:pt x="88" y="3368"/>
                </a:cubicBezTo>
                <a:cubicBezTo>
                  <a:pt x="77" y="3361"/>
                  <a:pt x="67" y="3352"/>
                  <a:pt x="58" y="3343"/>
                </a:cubicBezTo>
                <a:cubicBezTo>
                  <a:pt x="49" y="3334"/>
                  <a:pt x="41" y="3324"/>
                  <a:pt x="34" y="3313"/>
                </a:cubicBezTo>
                <a:cubicBezTo>
                  <a:pt x="26" y="3302"/>
                  <a:pt x="20" y="3291"/>
                  <a:pt x="15" y="3279"/>
                </a:cubicBezTo>
                <a:cubicBezTo>
                  <a:pt x="10" y="3267"/>
                  <a:pt x="6" y="3254"/>
                  <a:pt x="4" y="3242"/>
                </a:cubicBezTo>
                <a:cubicBezTo>
                  <a:pt x="1" y="3229"/>
                  <a:pt x="0" y="3216"/>
                  <a:pt x="0" y="3203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3" name=""/>
          <p:cNvSpPr/>
          <p:nvPr/>
        </p:nvSpPr>
        <p:spPr>
          <a:xfrm>
            <a:off x="609480" y="3762360"/>
            <a:ext cx="6125040" cy="1248120"/>
          </a:xfrm>
          <a:custGeom>
            <a:avLst/>
            <a:gdLst/>
            <a:ahLst/>
            <a:rect l="0" t="0" r="r" b="b"/>
            <a:pathLst>
              <a:path w="17014" h="3467">
                <a:moveTo>
                  <a:pt x="0" y="3255"/>
                </a:moveTo>
                <a:lnTo>
                  <a:pt x="0" y="211"/>
                </a:lnTo>
                <a:cubicBezTo>
                  <a:pt x="0" y="197"/>
                  <a:pt x="1" y="184"/>
                  <a:pt x="4" y="170"/>
                </a:cubicBezTo>
                <a:cubicBezTo>
                  <a:pt x="7" y="156"/>
                  <a:pt x="11" y="143"/>
                  <a:pt x="16" y="130"/>
                </a:cubicBezTo>
                <a:cubicBezTo>
                  <a:pt x="21" y="117"/>
                  <a:pt x="28" y="105"/>
                  <a:pt x="36" y="94"/>
                </a:cubicBezTo>
                <a:cubicBezTo>
                  <a:pt x="43" y="82"/>
                  <a:pt x="52" y="71"/>
                  <a:pt x="62" y="62"/>
                </a:cubicBezTo>
                <a:cubicBezTo>
                  <a:pt x="72" y="52"/>
                  <a:pt x="82" y="43"/>
                  <a:pt x="94" y="35"/>
                </a:cubicBezTo>
                <a:cubicBezTo>
                  <a:pt x="105" y="27"/>
                  <a:pt x="118" y="21"/>
                  <a:pt x="130" y="16"/>
                </a:cubicBezTo>
                <a:cubicBezTo>
                  <a:pt x="143" y="10"/>
                  <a:pt x="157" y="6"/>
                  <a:pt x="170" y="4"/>
                </a:cubicBezTo>
                <a:cubicBezTo>
                  <a:pt x="184" y="1"/>
                  <a:pt x="198" y="0"/>
                  <a:pt x="211" y="0"/>
                </a:cubicBezTo>
                <a:lnTo>
                  <a:pt x="16802" y="0"/>
                </a:lnTo>
                <a:cubicBezTo>
                  <a:pt x="16816" y="0"/>
                  <a:pt x="16830" y="1"/>
                  <a:pt x="16843" y="4"/>
                </a:cubicBezTo>
                <a:cubicBezTo>
                  <a:pt x="16857" y="6"/>
                  <a:pt x="16870" y="10"/>
                  <a:pt x="16883" y="16"/>
                </a:cubicBezTo>
                <a:cubicBezTo>
                  <a:pt x="16896" y="21"/>
                  <a:pt x="16908" y="27"/>
                  <a:pt x="16919" y="35"/>
                </a:cubicBezTo>
                <a:cubicBezTo>
                  <a:pt x="16931" y="43"/>
                  <a:pt x="16942" y="52"/>
                  <a:pt x="16952" y="62"/>
                </a:cubicBezTo>
                <a:cubicBezTo>
                  <a:pt x="16961" y="71"/>
                  <a:pt x="16970" y="82"/>
                  <a:pt x="16978" y="94"/>
                </a:cubicBezTo>
                <a:cubicBezTo>
                  <a:pt x="16986" y="105"/>
                  <a:pt x="16992" y="117"/>
                  <a:pt x="16997" y="130"/>
                </a:cubicBezTo>
                <a:cubicBezTo>
                  <a:pt x="17003" y="143"/>
                  <a:pt x="17007" y="156"/>
                  <a:pt x="17009" y="170"/>
                </a:cubicBezTo>
                <a:cubicBezTo>
                  <a:pt x="17012" y="184"/>
                  <a:pt x="17014" y="197"/>
                  <a:pt x="17014" y="211"/>
                </a:cubicBezTo>
                <a:lnTo>
                  <a:pt x="17014" y="3255"/>
                </a:lnTo>
                <a:cubicBezTo>
                  <a:pt x="17014" y="3269"/>
                  <a:pt x="17012" y="3283"/>
                  <a:pt x="17009" y="3296"/>
                </a:cubicBezTo>
                <a:cubicBezTo>
                  <a:pt x="17007" y="3310"/>
                  <a:pt x="17003" y="3323"/>
                  <a:pt x="16997" y="3336"/>
                </a:cubicBezTo>
                <a:cubicBezTo>
                  <a:pt x="16992" y="3349"/>
                  <a:pt x="16986" y="3361"/>
                  <a:pt x="16978" y="3373"/>
                </a:cubicBezTo>
                <a:cubicBezTo>
                  <a:pt x="16970" y="3384"/>
                  <a:pt x="16961" y="3395"/>
                  <a:pt x="16952" y="3405"/>
                </a:cubicBezTo>
                <a:cubicBezTo>
                  <a:pt x="16942" y="3414"/>
                  <a:pt x="16931" y="3423"/>
                  <a:pt x="16919" y="3431"/>
                </a:cubicBezTo>
                <a:cubicBezTo>
                  <a:pt x="16908" y="3439"/>
                  <a:pt x="16896" y="3445"/>
                  <a:pt x="16883" y="3450"/>
                </a:cubicBezTo>
                <a:cubicBezTo>
                  <a:pt x="16870" y="3456"/>
                  <a:pt x="16857" y="3460"/>
                  <a:pt x="16843" y="3463"/>
                </a:cubicBezTo>
                <a:cubicBezTo>
                  <a:pt x="16830" y="3465"/>
                  <a:pt x="16816" y="3467"/>
                  <a:pt x="16802" y="3467"/>
                </a:cubicBezTo>
                <a:lnTo>
                  <a:pt x="211" y="3467"/>
                </a:lnTo>
                <a:cubicBezTo>
                  <a:pt x="198" y="3467"/>
                  <a:pt x="184" y="3465"/>
                  <a:pt x="170" y="3463"/>
                </a:cubicBezTo>
                <a:cubicBezTo>
                  <a:pt x="157" y="3460"/>
                  <a:pt x="143" y="3456"/>
                  <a:pt x="130" y="3450"/>
                </a:cubicBezTo>
                <a:cubicBezTo>
                  <a:pt x="118" y="3445"/>
                  <a:pt x="105" y="3439"/>
                  <a:pt x="94" y="3431"/>
                </a:cubicBezTo>
                <a:cubicBezTo>
                  <a:pt x="82" y="3423"/>
                  <a:pt x="72" y="3414"/>
                  <a:pt x="62" y="3405"/>
                </a:cubicBezTo>
                <a:cubicBezTo>
                  <a:pt x="52" y="3395"/>
                  <a:pt x="43" y="3384"/>
                  <a:pt x="36" y="3373"/>
                </a:cubicBezTo>
                <a:cubicBezTo>
                  <a:pt x="28" y="3361"/>
                  <a:pt x="21" y="3349"/>
                  <a:pt x="16" y="3336"/>
                </a:cubicBezTo>
                <a:cubicBezTo>
                  <a:pt x="11" y="3323"/>
                  <a:pt x="7" y="3310"/>
                  <a:pt x="4" y="3296"/>
                </a:cubicBezTo>
                <a:cubicBezTo>
                  <a:pt x="1" y="3283"/>
                  <a:pt x="0" y="3269"/>
                  <a:pt x="0" y="3255"/>
                </a:cubicBezTo>
                <a:moveTo>
                  <a:pt x="26" y="3255"/>
                </a:moveTo>
                <a:lnTo>
                  <a:pt x="26" y="211"/>
                </a:lnTo>
                <a:cubicBezTo>
                  <a:pt x="26" y="204"/>
                  <a:pt x="27" y="197"/>
                  <a:pt x="30" y="191"/>
                </a:cubicBezTo>
                <a:cubicBezTo>
                  <a:pt x="32" y="184"/>
                  <a:pt x="36" y="177"/>
                  <a:pt x="40" y="171"/>
                </a:cubicBezTo>
                <a:cubicBezTo>
                  <a:pt x="45" y="164"/>
                  <a:pt x="51" y="158"/>
                  <a:pt x="58" y="152"/>
                </a:cubicBezTo>
                <a:cubicBezTo>
                  <a:pt x="64" y="147"/>
                  <a:pt x="72" y="141"/>
                  <a:pt x="81" y="136"/>
                </a:cubicBezTo>
                <a:cubicBezTo>
                  <a:pt x="89" y="131"/>
                  <a:pt x="98" y="127"/>
                  <a:pt x="109" y="123"/>
                </a:cubicBezTo>
                <a:cubicBezTo>
                  <a:pt x="119" y="119"/>
                  <a:pt x="129" y="116"/>
                  <a:pt x="141" y="113"/>
                </a:cubicBezTo>
                <a:cubicBezTo>
                  <a:pt x="152" y="111"/>
                  <a:pt x="163" y="109"/>
                  <a:pt x="175" y="107"/>
                </a:cubicBezTo>
                <a:cubicBezTo>
                  <a:pt x="187" y="106"/>
                  <a:pt x="199" y="105"/>
                  <a:pt x="211" y="105"/>
                </a:cubicBezTo>
                <a:lnTo>
                  <a:pt x="16802" y="105"/>
                </a:lnTo>
                <a:cubicBezTo>
                  <a:pt x="16814" y="105"/>
                  <a:pt x="16826" y="106"/>
                  <a:pt x="16838" y="107"/>
                </a:cubicBezTo>
                <a:cubicBezTo>
                  <a:pt x="16850" y="109"/>
                  <a:pt x="16862" y="111"/>
                  <a:pt x="16873" y="113"/>
                </a:cubicBezTo>
                <a:cubicBezTo>
                  <a:pt x="16884" y="116"/>
                  <a:pt x="16895" y="119"/>
                  <a:pt x="16905" y="123"/>
                </a:cubicBezTo>
                <a:cubicBezTo>
                  <a:pt x="16915" y="127"/>
                  <a:pt x="16924" y="131"/>
                  <a:pt x="16933" y="136"/>
                </a:cubicBezTo>
                <a:cubicBezTo>
                  <a:pt x="16941" y="141"/>
                  <a:pt x="16949" y="147"/>
                  <a:pt x="16956" y="152"/>
                </a:cubicBezTo>
                <a:cubicBezTo>
                  <a:pt x="16963" y="158"/>
                  <a:pt x="16968" y="164"/>
                  <a:pt x="16973" y="171"/>
                </a:cubicBezTo>
                <a:cubicBezTo>
                  <a:pt x="16978" y="177"/>
                  <a:pt x="16981" y="184"/>
                  <a:pt x="16984" y="191"/>
                </a:cubicBezTo>
                <a:cubicBezTo>
                  <a:pt x="16986" y="197"/>
                  <a:pt x="16987" y="204"/>
                  <a:pt x="16987" y="211"/>
                </a:cubicBezTo>
                <a:lnTo>
                  <a:pt x="16987" y="3255"/>
                </a:lnTo>
                <a:cubicBezTo>
                  <a:pt x="16987" y="3267"/>
                  <a:pt x="16986" y="3279"/>
                  <a:pt x="16984" y="3291"/>
                </a:cubicBezTo>
                <a:cubicBezTo>
                  <a:pt x="16981" y="3303"/>
                  <a:pt x="16978" y="3315"/>
                  <a:pt x="16973" y="3326"/>
                </a:cubicBezTo>
                <a:cubicBezTo>
                  <a:pt x="16968" y="3337"/>
                  <a:pt x="16963" y="3348"/>
                  <a:pt x="16956" y="3358"/>
                </a:cubicBezTo>
                <a:cubicBezTo>
                  <a:pt x="16949" y="3368"/>
                  <a:pt x="16941" y="3377"/>
                  <a:pt x="16933" y="3386"/>
                </a:cubicBezTo>
                <a:cubicBezTo>
                  <a:pt x="16924" y="3394"/>
                  <a:pt x="16915" y="3402"/>
                  <a:pt x="16905" y="3409"/>
                </a:cubicBezTo>
                <a:cubicBezTo>
                  <a:pt x="16895" y="3416"/>
                  <a:pt x="16884" y="3421"/>
                  <a:pt x="16873" y="3426"/>
                </a:cubicBezTo>
                <a:cubicBezTo>
                  <a:pt x="16862" y="3431"/>
                  <a:pt x="16850" y="3434"/>
                  <a:pt x="16838" y="3437"/>
                </a:cubicBezTo>
                <a:cubicBezTo>
                  <a:pt x="16826" y="3439"/>
                  <a:pt x="16814" y="3440"/>
                  <a:pt x="16802" y="3440"/>
                </a:cubicBezTo>
                <a:lnTo>
                  <a:pt x="211" y="3440"/>
                </a:lnTo>
                <a:cubicBezTo>
                  <a:pt x="199" y="3440"/>
                  <a:pt x="187" y="3439"/>
                  <a:pt x="175" y="3437"/>
                </a:cubicBezTo>
                <a:cubicBezTo>
                  <a:pt x="163" y="3434"/>
                  <a:pt x="152" y="3431"/>
                  <a:pt x="141" y="3426"/>
                </a:cubicBezTo>
                <a:cubicBezTo>
                  <a:pt x="129" y="3421"/>
                  <a:pt x="119" y="3416"/>
                  <a:pt x="109" y="3409"/>
                </a:cubicBezTo>
                <a:cubicBezTo>
                  <a:pt x="98" y="3402"/>
                  <a:pt x="89" y="3394"/>
                  <a:pt x="81" y="3386"/>
                </a:cubicBezTo>
                <a:cubicBezTo>
                  <a:pt x="72" y="3377"/>
                  <a:pt x="64" y="3368"/>
                  <a:pt x="58" y="3358"/>
                </a:cubicBezTo>
                <a:cubicBezTo>
                  <a:pt x="51" y="3348"/>
                  <a:pt x="45" y="3337"/>
                  <a:pt x="40" y="3326"/>
                </a:cubicBezTo>
                <a:cubicBezTo>
                  <a:pt x="36" y="3315"/>
                  <a:pt x="32" y="3303"/>
                  <a:pt x="30" y="3291"/>
                </a:cubicBezTo>
                <a:cubicBezTo>
                  <a:pt x="27" y="3279"/>
                  <a:pt x="26" y="3267"/>
                  <a:pt x="26" y="3255"/>
                </a:cubicBez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4" name=""/>
          <p:cNvSpPr txBox="1"/>
          <p:nvPr/>
        </p:nvSpPr>
        <p:spPr>
          <a:xfrm>
            <a:off x="1057320" y="3087720"/>
            <a:ext cx="25146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方法：心流记录、跨专业课程体验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5" name=""/>
          <p:cNvSpPr/>
          <p:nvPr/>
        </p:nvSpPr>
        <p:spPr>
          <a:xfrm>
            <a:off x="847440" y="4628880"/>
            <a:ext cx="48240" cy="48240"/>
          </a:xfrm>
          <a:custGeom>
            <a:avLst/>
            <a:gdLst/>
            <a:ahLst/>
            <a:rect l="0" t="0" r="r" b="b"/>
            <a:pathLst>
              <a:path w="134" h="134">
                <a:moveTo>
                  <a:pt x="134" y="67"/>
                </a:moveTo>
                <a:cubicBezTo>
                  <a:pt x="134" y="76"/>
                  <a:pt x="132" y="85"/>
                  <a:pt x="129" y="93"/>
                </a:cubicBezTo>
                <a:cubicBezTo>
                  <a:pt x="125" y="101"/>
                  <a:pt x="120" y="108"/>
                  <a:pt x="114" y="114"/>
                </a:cubicBezTo>
                <a:cubicBezTo>
                  <a:pt x="108" y="120"/>
                  <a:pt x="101" y="125"/>
                  <a:pt x="93" y="129"/>
                </a:cubicBezTo>
                <a:cubicBezTo>
                  <a:pt x="84" y="132"/>
                  <a:pt x="75" y="134"/>
                  <a:pt x="66" y="134"/>
                </a:cubicBezTo>
                <a:cubicBezTo>
                  <a:pt x="58" y="134"/>
                  <a:pt x="49" y="132"/>
                  <a:pt x="41" y="129"/>
                </a:cubicBezTo>
                <a:cubicBezTo>
                  <a:pt x="33" y="125"/>
                  <a:pt x="26" y="120"/>
                  <a:pt x="20" y="114"/>
                </a:cubicBezTo>
                <a:cubicBezTo>
                  <a:pt x="13" y="108"/>
                  <a:pt x="9" y="101"/>
                  <a:pt x="5" y="93"/>
                </a:cubicBezTo>
                <a:cubicBezTo>
                  <a:pt x="2" y="85"/>
                  <a:pt x="0" y="76"/>
                  <a:pt x="0" y="67"/>
                </a:cubicBezTo>
                <a:cubicBezTo>
                  <a:pt x="0" y="59"/>
                  <a:pt x="2" y="50"/>
                  <a:pt x="5" y="42"/>
                </a:cubicBezTo>
                <a:cubicBezTo>
                  <a:pt x="9" y="34"/>
                  <a:pt x="13" y="27"/>
                  <a:pt x="20" y="21"/>
                </a:cubicBezTo>
                <a:cubicBezTo>
                  <a:pt x="26" y="14"/>
                  <a:pt x="33" y="9"/>
                  <a:pt x="41" y="5"/>
                </a:cubicBezTo>
                <a:cubicBezTo>
                  <a:pt x="49" y="2"/>
                  <a:pt x="58" y="0"/>
                  <a:pt x="66" y="0"/>
                </a:cubicBezTo>
                <a:cubicBezTo>
                  <a:pt x="75" y="0"/>
                  <a:pt x="84" y="2"/>
                  <a:pt x="93" y="5"/>
                </a:cubicBezTo>
                <a:cubicBezTo>
                  <a:pt x="101" y="9"/>
                  <a:pt x="108" y="14"/>
                  <a:pt x="114" y="21"/>
                </a:cubicBezTo>
                <a:cubicBezTo>
                  <a:pt x="120" y="27"/>
                  <a:pt x="125" y="34"/>
                  <a:pt x="129" y="42"/>
                </a:cubicBezTo>
                <a:cubicBezTo>
                  <a:pt x="132" y="50"/>
                  <a:pt x="134" y="59"/>
                  <a:pt x="134" y="67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6" name=""/>
          <p:cNvSpPr txBox="1"/>
          <p:nvPr/>
        </p:nvSpPr>
        <p:spPr>
          <a:xfrm>
            <a:off x="847800" y="4064760"/>
            <a:ext cx="301752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28a745"/>
                </a:solidFill>
                <a:effectLst/>
                <a:uFillTx/>
                <a:latin typeface="Noto Sans SC"/>
                <a:ea typeface="Noto Sans SC"/>
              </a:rPr>
              <a:t>能力盘点：区分优势与潜力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7" name=""/>
          <p:cNvSpPr txBox="1"/>
          <p:nvPr/>
        </p:nvSpPr>
        <p:spPr>
          <a:xfrm>
            <a:off x="1057320" y="4554360"/>
            <a:ext cx="18440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工具：成就事件法（分析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8" name=""/>
          <p:cNvSpPr txBox="1"/>
          <p:nvPr/>
        </p:nvSpPr>
        <p:spPr>
          <a:xfrm>
            <a:off x="2733840" y="45579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3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9" name=""/>
          <p:cNvSpPr/>
          <p:nvPr/>
        </p:nvSpPr>
        <p:spPr>
          <a:xfrm>
            <a:off x="614160" y="5257440"/>
            <a:ext cx="6115320" cy="1215000"/>
          </a:xfrm>
          <a:custGeom>
            <a:avLst/>
            <a:gdLst/>
            <a:ahLst/>
            <a:rect l="0" t="0" r="r" b="b"/>
            <a:pathLst>
              <a:path w="16987" h="3375">
                <a:moveTo>
                  <a:pt x="0" y="3176"/>
                </a:moveTo>
                <a:lnTo>
                  <a:pt x="0" y="159"/>
                </a:lnTo>
                <a:cubicBezTo>
                  <a:pt x="0" y="149"/>
                  <a:pt x="1" y="139"/>
                  <a:pt x="4" y="128"/>
                </a:cubicBezTo>
                <a:cubicBezTo>
                  <a:pt x="6" y="118"/>
                  <a:pt x="10" y="108"/>
                  <a:pt x="15" y="98"/>
                </a:cubicBezTo>
                <a:cubicBezTo>
                  <a:pt x="20" y="89"/>
                  <a:pt x="26" y="80"/>
                  <a:pt x="34" y="71"/>
                </a:cubicBezTo>
                <a:cubicBezTo>
                  <a:pt x="41" y="62"/>
                  <a:pt x="49" y="54"/>
                  <a:pt x="58" y="47"/>
                </a:cubicBezTo>
                <a:cubicBezTo>
                  <a:pt x="67" y="40"/>
                  <a:pt x="77" y="33"/>
                  <a:pt x="88" y="27"/>
                </a:cubicBezTo>
                <a:cubicBezTo>
                  <a:pt x="99" y="21"/>
                  <a:pt x="111" y="17"/>
                  <a:pt x="123" y="13"/>
                </a:cubicBezTo>
                <a:cubicBezTo>
                  <a:pt x="135" y="9"/>
                  <a:pt x="147" y="6"/>
                  <a:pt x="160" y="4"/>
                </a:cubicBezTo>
                <a:cubicBezTo>
                  <a:pt x="173" y="2"/>
                  <a:pt x="185" y="0"/>
                  <a:pt x="198" y="0"/>
                </a:cubicBezTo>
                <a:lnTo>
                  <a:pt x="16789" y="0"/>
                </a:lnTo>
                <a:cubicBezTo>
                  <a:pt x="16802" y="0"/>
                  <a:pt x="16815" y="2"/>
                  <a:pt x="16828" y="4"/>
                </a:cubicBezTo>
                <a:cubicBezTo>
                  <a:pt x="16840" y="6"/>
                  <a:pt x="16853" y="9"/>
                  <a:pt x="16865" y="13"/>
                </a:cubicBezTo>
                <a:cubicBezTo>
                  <a:pt x="16877" y="17"/>
                  <a:pt x="16888" y="21"/>
                  <a:pt x="16899" y="27"/>
                </a:cubicBezTo>
                <a:cubicBezTo>
                  <a:pt x="16910" y="33"/>
                  <a:pt x="16920" y="40"/>
                  <a:pt x="16929" y="47"/>
                </a:cubicBezTo>
                <a:cubicBezTo>
                  <a:pt x="16938" y="54"/>
                  <a:pt x="16947" y="62"/>
                  <a:pt x="16954" y="71"/>
                </a:cubicBezTo>
                <a:cubicBezTo>
                  <a:pt x="16961" y="80"/>
                  <a:pt x="16967" y="89"/>
                  <a:pt x="16972" y="98"/>
                </a:cubicBezTo>
                <a:cubicBezTo>
                  <a:pt x="16977" y="108"/>
                  <a:pt x="16981" y="118"/>
                  <a:pt x="16983" y="128"/>
                </a:cubicBezTo>
                <a:cubicBezTo>
                  <a:pt x="16986" y="139"/>
                  <a:pt x="16987" y="149"/>
                  <a:pt x="16987" y="159"/>
                </a:cubicBezTo>
                <a:lnTo>
                  <a:pt x="16987" y="3176"/>
                </a:lnTo>
                <a:cubicBezTo>
                  <a:pt x="16987" y="3190"/>
                  <a:pt x="16986" y="3202"/>
                  <a:pt x="16983" y="3215"/>
                </a:cubicBezTo>
                <a:cubicBezTo>
                  <a:pt x="16981" y="3228"/>
                  <a:pt x="16977" y="3240"/>
                  <a:pt x="16972" y="3252"/>
                </a:cubicBezTo>
                <a:cubicBezTo>
                  <a:pt x="16967" y="3264"/>
                  <a:pt x="16961" y="3276"/>
                  <a:pt x="16954" y="3287"/>
                </a:cubicBezTo>
                <a:cubicBezTo>
                  <a:pt x="16947" y="3298"/>
                  <a:pt x="16938" y="3308"/>
                  <a:pt x="16929" y="3317"/>
                </a:cubicBezTo>
                <a:cubicBezTo>
                  <a:pt x="16920" y="3326"/>
                  <a:pt x="16910" y="3334"/>
                  <a:pt x="16899" y="3341"/>
                </a:cubicBezTo>
                <a:cubicBezTo>
                  <a:pt x="16888" y="3349"/>
                  <a:pt x="16877" y="3355"/>
                  <a:pt x="16865" y="3360"/>
                </a:cubicBezTo>
                <a:cubicBezTo>
                  <a:pt x="16853" y="3365"/>
                  <a:pt x="16840" y="3369"/>
                  <a:pt x="16828" y="3371"/>
                </a:cubicBezTo>
                <a:cubicBezTo>
                  <a:pt x="16815" y="3374"/>
                  <a:pt x="16802" y="3375"/>
                  <a:pt x="16789" y="3375"/>
                </a:cubicBezTo>
                <a:lnTo>
                  <a:pt x="198" y="3375"/>
                </a:lnTo>
                <a:cubicBezTo>
                  <a:pt x="185" y="3375"/>
                  <a:pt x="173" y="3374"/>
                  <a:pt x="160" y="3371"/>
                </a:cubicBezTo>
                <a:cubicBezTo>
                  <a:pt x="147" y="3369"/>
                  <a:pt x="135" y="3365"/>
                  <a:pt x="123" y="3360"/>
                </a:cubicBezTo>
                <a:cubicBezTo>
                  <a:pt x="111" y="3355"/>
                  <a:pt x="99" y="3349"/>
                  <a:pt x="88" y="3341"/>
                </a:cubicBezTo>
                <a:cubicBezTo>
                  <a:pt x="77" y="3334"/>
                  <a:pt x="67" y="3326"/>
                  <a:pt x="58" y="3317"/>
                </a:cubicBezTo>
                <a:cubicBezTo>
                  <a:pt x="49" y="3308"/>
                  <a:pt x="41" y="3298"/>
                  <a:pt x="34" y="3287"/>
                </a:cubicBezTo>
                <a:cubicBezTo>
                  <a:pt x="26" y="3276"/>
                  <a:pt x="20" y="3264"/>
                  <a:pt x="15" y="3252"/>
                </a:cubicBezTo>
                <a:cubicBezTo>
                  <a:pt x="10" y="3240"/>
                  <a:pt x="6" y="3228"/>
                  <a:pt x="4" y="3215"/>
                </a:cubicBezTo>
                <a:cubicBezTo>
                  <a:pt x="1" y="3202"/>
                  <a:pt x="0" y="3190"/>
                  <a:pt x="0" y="3176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0" name=""/>
          <p:cNvSpPr/>
          <p:nvPr/>
        </p:nvSpPr>
        <p:spPr>
          <a:xfrm>
            <a:off x="609480" y="5238720"/>
            <a:ext cx="6125040" cy="1238400"/>
          </a:xfrm>
          <a:custGeom>
            <a:avLst/>
            <a:gdLst/>
            <a:ahLst/>
            <a:rect l="0" t="0" r="r" b="b"/>
            <a:pathLst>
              <a:path w="17014" h="3440">
                <a:moveTo>
                  <a:pt x="0" y="3228"/>
                </a:moveTo>
                <a:lnTo>
                  <a:pt x="0" y="211"/>
                </a:lnTo>
                <a:cubicBezTo>
                  <a:pt x="0" y="197"/>
                  <a:pt x="1" y="184"/>
                  <a:pt x="4" y="170"/>
                </a:cubicBezTo>
                <a:cubicBezTo>
                  <a:pt x="7" y="156"/>
                  <a:pt x="11" y="143"/>
                  <a:pt x="16" y="130"/>
                </a:cubicBezTo>
                <a:cubicBezTo>
                  <a:pt x="21" y="117"/>
                  <a:pt x="28" y="105"/>
                  <a:pt x="36" y="94"/>
                </a:cubicBezTo>
                <a:cubicBezTo>
                  <a:pt x="43" y="82"/>
                  <a:pt x="52" y="71"/>
                  <a:pt x="62" y="62"/>
                </a:cubicBezTo>
                <a:cubicBezTo>
                  <a:pt x="72" y="52"/>
                  <a:pt x="82" y="43"/>
                  <a:pt x="94" y="35"/>
                </a:cubicBezTo>
                <a:cubicBezTo>
                  <a:pt x="105" y="28"/>
                  <a:pt x="118" y="21"/>
                  <a:pt x="130" y="16"/>
                </a:cubicBezTo>
                <a:cubicBezTo>
                  <a:pt x="143" y="10"/>
                  <a:pt x="157" y="6"/>
                  <a:pt x="170" y="4"/>
                </a:cubicBezTo>
                <a:cubicBezTo>
                  <a:pt x="184" y="1"/>
                  <a:pt x="198" y="0"/>
                  <a:pt x="211" y="0"/>
                </a:cubicBezTo>
                <a:lnTo>
                  <a:pt x="16802" y="0"/>
                </a:lnTo>
                <a:cubicBezTo>
                  <a:pt x="16816" y="0"/>
                  <a:pt x="16830" y="1"/>
                  <a:pt x="16843" y="4"/>
                </a:cubicBezTo>
                <a:cubicBezTo>
                  <a:pt x="16857" y="6"/>
                  <a:pt x="16870" y="10"/>
                  <a:pt x="16883" y="16"/>
                </a:cubicBezTo>
                <a:cubicBezTo>
                  <a:pt x="16896" y="21"/>
                  <a:pt x="16908" y="28"/>
                  <a:pt x="16919" y="35"/>
                </a:cubicBezTo>
                <a:cubicBezTo>
                  <a:pt x="16931" y="43"/>
                  <a:pt x="16942" y="52"/>
                  <a:pt x="16952" y="62"/>
                </a:cubicBezTo>
                <a:cubicBezTo>
                  <a:pt x="16961" y="71"/>
                  <a:pt x="16970" y="82"/>
                  <a:pt x="16978" y="94"/>
                </a:cubicBezTo>
                <a:cubicBezTo>
                  <a:pt x="16986" y="105"/>
                  <a:pt x="16992" y="117"/>
                  <a:pt x="16997" y="130"/>
                </a:cubicBezTo>
                <a:cubicBezTo>
                  <a:pt x="17003" y="143"/>
                  <a:pt x="17007" y="156"/>
                  <a:pt x="17009" y="170"/>
                </a:cubicBezTo>
                <a:cubicBezTo>
                  <a:pt x="17012" y="184"/>
                  <a:pt x="17014" y="197"/>
                  <a:pt x="17014" y="211"/>
                </a:cubicBezTo>
                <a:lnTo>
                  <a:pt x="17014" y="3228"/>
                </a:lnTo>
                <a:cubicBezTo>
                  <a:pt x="17014" y="3242"/>
                  <a:pt x="17012" y="3256"/>
                  <a:pt x="17009" y="3270"/>
                </a:cubicBezTo>
                <a:cubicBezTo>
                  <a:pt x="17007" y="3283"/>
                  <a:pt x="17003" y="3297"/>
                  <a:pt x="16997" y="3309"/>
                </a:cubicBezTo>
                <a:cubicBezTo>
                  <a:pt x="16992" y="3322"/>
                  <a:pt x="16986" y="3335"/>
                  <a:pt x="16978" y="3346"/>
                </a:cubicBezTo>
                <a:cubicBezTo>
                  <a:pt x="16970" y="3358"/>
                  <a:pt x="16961" y="3368"/>
                  <a:pt x="16952" y="3378"/>
                </a:cubicBezTo>
                <a:cubicBezTo>
                  <a:pt x="16942" y="3388"/>
                  <a:pt x="16931" y="3397"/>
                  <a:pt x="16919" y="3404"/>
                </a:cubicBezTo>
                <a:cubicBezTo>
                  <a:pt x="16908" y="3412"/>
                  <a:pt x="16896" y="3419"/>
                  <a:pt x="16883" y="3424"/>
                </a:cubicBezTo>
                <a:cubicBezTo>
                  <a:pt x="16870" y="3429"/>
                  <a:pt x="16857" y="3433"/>
                  <a:pt x="16843" y="3436"/>
                </a:cubicBezTo>
                <a:cubicBezTo>
                  <a:pt x="16830" y="3439"/>
                  <a:pt x="16816" y="3440"/>
                  <a:pt x="16802" y="3440"/>
                </a:cubicBezTo>
                <a:lnTo>
                  <a:pt x="211" y="3440"/>
                </a:lnTo>
                <a:cubicBezTo>
                  <a:pt x="198" y="3440"/>
                  <a:pt x="184" y="3439"/>
                  <a:pt x="170" y="3436"/>
                </a:cubicBezTo>
                <a:cubicBezTo>
                  <a:pt x="157" y="3433"/>
                  <a:pt x="143" y="3429"/>
                  <a:pt x="130" y="3424"/>
                </a:cubicBezTo>
                <a:cubicBezTo>
                  <a:pt x="118" y="3419"/>
                  <a:pt x="105" y="3412"/>
                  <a:pt x="94" y="3404"/>
                </a:cubicBezTo>
                <a:cubicBezTo>
                  <a:pt x="82" y="3397"/>
                  <a:pt x="72" y="3388"/>
                  <a:pt x="62" y="3378"/>
                </a:cubicBezTo>
                <a:cubicBezTo>
                  <a:pt x="52" y="3368"/>
                  <a:pt x="43" y="3358"/>
                  <a:pt x="36" y="3346"/>
                </a:cubicBezTo>
                <a:cubicBezTo>
                  <a:pt x="28" y="3335"/>
                  <a:pt x="21" y="3322"/>
                  <a:pt x="16" y="3309"/>
                </a:cubicBezTo>
                <a:cubicBezTo>
                  <a:pt x="11" y="3297"/>
                  <a:pt x="7" y="3283"/>
                  <a:pt x="4" y="3270"/>
                </a:cubicBezTo>
                <a:cubicBezTo>
                  <a:pt x="1" y="3256"/>
                  <a:pt x="0" y="3242"/>
                  <a:pt x="0" y="3228"/>
                </a:cubicBezTo>
                <a:moveTo>
                  <a:pt x="26" y="3228"/>
                </a:moveTo>
                <a:lnTo>
                  <a:pt x="26" y="211"/>
                </a:lnTo>
                <a:cubicBezTo>
                  <a:pt x="26" y="204"/>
                  <a:pt x="27" y="197"/>
                  <a:pt x="30" y="191"/>
                </a:cubicBezTo>
                <a:cubicBezTo>
                  <a:pt x="32" y="184"/>
                  <a:pt x="36" y="177"/>
                  <a:pt x="40" y="171"/>
                </a:cubicBezTo>
                <a:cubicBezTo>
                  <a:pt x="45" y="164"/>
                  <a:pt x="51" y="158"/>
                  <a:pt x="58" y="152"/>
                </a:cubicBezTo>
                <a:cubicBezTo>
                  <a:pt x="64" y="147"/>
                  <a:pt x="72" y="141"/>
                  <a:pt x="81" y="136"/>
                </a:cubicBezTo>
                <a:cubicBezTo>
                  <a:pt x="89" y="131"/>
                  <a:pt x="98" y="127"/>
                  <a:pt x="109" y="123"/>
                </a:cubicBezTo>
                <a:cubicBezTo>
                  <a:pt x="119" y="119"/>
                  <a:pt x="129" y="116"/>
                  <a:pt x="141" y="113"/>
                </a:cubicBezTo>
                <a:cubicBezTo>
                  <a:pt x="152" y="111"/>
                  <a:pt x="163" y="109"/>
                  <a:pt x="175" y="107"/>
                </a:cubicBezTo>
                <a:cubicBezTo>
                  <a:pt x="187" y="106"/>
                  <a:pt x="199" y="105"/>
                  <a:pt x="211" y="105"/>
                </a:cubicBezTo>
                <a:lnTo>
                  <a:pt x="16802" y="105"/>
                </a:lnTo>
                <a:cubicBezTo>
                  <a:pt x="16814" y="105"/>
                  <a:pt x="16826" y="106"/>
                  <a:pt x="16838" y="107"/>
                </a:cubicBezTo>
                <a:cubicBezTo>
                  <a:pt x="16850" y="109"/>
                  <a:pt x="16862" y="111"/>
                  <a:pt x="16873" y="113"/>
                </a:cubicBezTo>
                <a:cubicBezTo>
                  <a:pt x="16884" y="116"/>
                  <a:pt x="16895" y="119"/>
                  <a:pt x="16905" y="123"/>
                </a:cubicBezTo>
                <a:cubicBezTo>
                  <a:pt x="16915" y="127"/>
                  <a:pt x="16924" y="131"/>
                  <a:pt x="16933" y="136"/>
                </a:cubicBezTo>
                <a:cubicBezTo>
                  <a:pt x="16941" y="141"/>
                  <a:pt x="16949" y="147"/>
                  <a:pt x="16956" y="152"/>
                </a:cubicBezTo>
                <a:cubicBezTo>
                  <a:pt x="16963" y="158"/>
                  <a:pt x="16968" y="164"/>
                  <a:pt x="16973" y="171"/>
                </a:cubicBezTo>
                <a:cubicBezTo>
                  <a:pt x="16978" y="177"/>
                  <a:pt x="16981" y="184"/>
                  <a:pt x="16984" y="191"/>
                </a:cubicBezTo>
                <a:cubicBezTo>
                  <a:pt x="16986" y="197"/>
                  <a:pt x="16987" y="204"/>
                  <a:pt x="16987" y="211"/>
                </a:cubicBezTo>
                <a:lnTo>
                  <a:pt x="16987" y="3228"/>
                </a:lnTo>
                <a:cubicBezTo>
                  <a:pt x="16987" y="3241"/>
                  <a:pt x="16986" y="3253"/>
                  <a:pt x="16984" y="3265"/>
                </a:cubicBezTo>
                <a:cubicBezTo>
                  <a:pt x="16981" y="3277"/>
                  <a:pt x="16978" y="3288"/>
                  <a:pt x="16973" y="3299"/>
                </a:cubicBezTo>
                <a:cubicBezTo>
                  <a:pt x="16968" y="3311"/>
                  <a:pt x="16963" y="3321"/>
                  <a:pt x="16956" y="3331"/>
                </a:cubicBezTo>
                <a:cubicBezTo>
                  <a:pt x="16949" y="3342"/>
                  <a:pt x="16941" y="3351"/>
                  <a:pt x="16933" y="3359"/>
                </a:cubicBezTo>
                <a:cubicBezTo>
                  <a:pt x="16924" y="3368"/>
                  <a:pt x="16915" y="3376"/>
                  <a:pt x="16905" y="3382"/>
                </a:cubicBezTo>
                <a:cubicBezTo>
                  <a:pt x="16895" y="3389"/>
                  <a:pt x="16884" y="3395"/>
                  <a:pt x="16873" y="3400"/>
                </a:cubicBezTo>
                <a:cubicBezTo>
                  <a:pt x="16862" y="3404"/>
                  <a:pt x="16850" y="3408"/>
                  <a:pt x="16838" y="3410"/>
                </a:cubicBezTo>
                <a:cubicBezTo>
                  <a:pt x="16826" y="3413"/>
                  <a:pt x="16814" y="3414"/>
                  <a:pt x="16802" y="3414"/>
                </a:cubicBezTo>
                <a:lnTo>
                  <a:pt x="211" y="3414"/>
                </a:lnTo>
                <a:cubicBezTo>
                  <a:pt x="199" y="3414"/>
                  <a:pt x="187" y="3413"/>
                  <a:pt x="175" y="3410"/>
                </a:cubicBezTo>
                <a:cubicBezTo>
                  <a:pt x="163" y="3408"/>
                  <a:pt x="152" y="3404"/>
                  <a:pt x="141" y="3400"/>
                </a:cubicBezTo>
                <a:cubicBezTo>
                  <a:pt x="129" y="3395"/>
                  <a:pt x="119" y="3389"/>
                  <a:pt x="109" y="3382"/>
                </a:cubicBezTo>
                <a:cubicBezTo>
                  <a:pt x="98" y="3376"/>
                  <a:pt x="89" y="3368"/>
                  <a:pt x="81" y="3359"/>
                </a:cubicBezTo>
                <a:cubicBezTo>
                  <a:pt x="72" y="3351"/>
                  <a:pt x="64" y="3342"/>
                  <a:pt x="58" y="3331"/>
                </a:cubicBezTo>
                <a:cubicBezTo>
                  <a:pt x="51" y="3321"/>
                  <a:pt x="45" y="3311"/>
                  <a:pt x="40" y="3299"/>
                </a:cubicBezTo>
                <a:cubicBezTo>
                  <a:pt x="36" y="3288"/>
                  <a:pt x="32" y="3277"/>
                  <a:pt x="30" y="3265"/>
                </a:cubicBezTo>
                <a:cubicBezTo>
                  <a:pt x="27" y="3253"/>
                  <a:pt x="26" y="3241"/>
                  <a:pt x="26" y="3228"/>
                </a:cubicBez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1" name=""/>
          <p:cNvSpPr txBox="1"/>
          <p:nvPr/>
        </p:nvSpPr>
        <p:spPr>
          <a:xfrm>
            <a:off x="2818440" y="4554360"/>
            <a:ext cx="20116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件成就感事件的核心能力）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2" name=""/>
          <p:cNvSpPr/>
          <p:nvPr/>
        </p:nvSpPr>
        <p:spPr>
          <a:xfrm>
            <a:off x="847440" y="6105240"/>
            <a:ext cx="48240" cy="48240"/>
          </a:xfrm>
          <a:custGeom>
            <a:avLst/>
            <a:gdLst/>
            <a:ahLst/>
            <a:rect l="0" t="0" r="r" b="b"/>
            <a:pathLst>
              <a:path w="134" h="134">
                <a:moveTo>
                  <a:pt x="134" y="67"/>
                </a:moveTo>
                <a:cubicBezTo>
                  <a:pt x="134" y="76"/>
                  <a:pt x="132" y="85"/>
                  <a:pt x="129" y="93"/>
                </a:cubicBezTo>
                <a:cubicBezTo>
                  <a:pt x="125" y="101"/>
                  <a:pt x="120" y="108"/>
                  <a:pt x="114" y="114"/>
                </a:cubicBezTo>
                <a:cubicBezTo>
                  <a:pt x="108" y="120"/>
                  <a:pt x="101" y="125"/>
                  <a:pt x="93" y="129"/>
                </a:cubicBezTo>
                <a:cubicBezTo>
                  <a:pt x="84" y="132"/>
                  <a:pt x="75" y="134"/>
                  <a:pt x="66" y="134"/>
                </a:cubicBezTo>
                <a:cubicBezTo>
                  <a:pt x="58" y="134"/>
                  <a:pt x="49" y="132"/>
                  <a:pt x="41" y="129"/>
                </a:cubicBezTo>
                <a:cubicBezTo>
                  <a:pt x="33" y="125"/>
                  <a:pt x="26" y="120"/>
                  <a:pt x="20" y="114"/>
                </a:cubicBezTo>
                <a:cubicBezTo>
                  <a:pt x="13" y="108"/>
                  <a:pt x="9" y="101"/>
                  <a:pt x="5" y="93"/>
                </a:cubicBezTo>
                <a:cubicBezTo>
                  <a:pt x="2" y="85"/>
                  <a:pt x="0" y="76"/>
                  <a:pt x="0" y="67"/>
                </a:cubicBezTo>
                <a:cubicBezTo>
                  <a:pt x="0" y="59"/>
                  <a:pt x="2" y="50"/>
                  <a:pt x="5" y="42"/>
                </a:cubicBezTo>
                <a:cubicBezTo>
                  <a:pt x="9" y="34"/>
                  <a:pt x="13" y="27"/>
                  <a:pt x="20" y="21"/>
                </a:cubicBezTo>
                <a:cubicBezTo>
                  <a:pt x="26" y="14"/>
                  <a:pt x="33" y="10"/>
                  <a:pt x="41" y="6"/>
                </a:cubicBezTo>
                <a:cubicBezTo>
                  <a:pt x="49" y="2"/>
                  <a:pt x="58" y="0"/>
                  <a:pt x="66" y="0"/>
                </a:cubicBezTo>
                <a:cubicBezTo>
                  <a:pt x="75" y="0"/>
                  <a:pt x="84" y="2"/>
                  <a:pt x="93" y="6"/>
                </a:cubicBezTo>
                <a:cubicBezTo>
                  <a:pt x="101" y="10"/>
                  <a:pt x="108" y="14"/>
                  <a:pt x="114" y="21"/>
                </a:cubicBezTo>
                <a:cubicBezTo>
                  <a:pt x="120" y="27"/>
                  <a:pt x="125" y="34"/>
                  <a:pt x="129" y="42"/>
                </a:cubicBezTo>
                <a:cubicBezTo>
                  <a:pt x="132" y="50"/>
                  <a:pt x="134" y="59"/>
                  <a:pt x="134" y="67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3" name=""/>
          <p:cNvSpPr txBox="1"/>
          <p:nvPr/>
        </p:nvSpPr>
        <p:spPr>
          <a:xfrm>
            <a:off x="847800" y="5541120"/>
            <a:ext cx="352044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ffc107"/>
                </a:solidFill>
                <a:effectLst/>
                <a:uFillTx/>
                <a:latin typeface="Noto Sans SC"/>
                <a:ea typeface="Noto Sans SC"/>
              </a:rPr>
              <a:t>价值观校准：职业选择的指南针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4" name=""/>
          <p:cNvSpPr txBox="1"/>
          <p:nvPr/>
        </p:nvSpPr>
        <p:spPr>
          <a:xfrm>
            <a:off x="1057320" y="603072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练习：筛选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5" name=""/>
          <p:cNvSpPr txBox="1"/>
          <p:nvPr/>
        </p:nvSpPr>
        <p:spPr>
          <a:xfrm>
            <a:off x="1819440" y="6034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3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6" name=""/>
          <p:cNvSpPr/>
          <p:nvPr/>
        </p:nvSpPr>
        <p:spPr>
          <a:xfrm>
            <a:off x="7210080" y="5357520"/>
            <a:ext cx="4367880" cy="1038600"/>
          </a:xfrm>
          <a:custGeom>
            <a:avLst/>
            <a:gdLst/>
            <a:ahLst/>
            <a:rect l="0" t="0" r="r" b="b"/>
            <a:pathLst>
              <a:path w="12133" h="2885">
                <a:moveTo>
                  <a:pt x="0" y="2687"/>
                </a:moveTo>
                <a:lnTo>
                  <a:pt x="0" y="199"/>
                </a:lnTo>
                <a:cubicBezTo>
                  <a:pt x="0" y="186"/>
                  <a:pt x="1" y="173"/>
                  <a:pt x="4" y="160"/>
                </a:cubicBezTo>
                <a:cubicBezTo>
                  <a:pt x="6" y="147"/>
                  <a:pt x="9" y="135"/>
                  <a:pt x="13" y="123"/>
                </a:cubicBezTo>
                <a:cubicBezTo>
                  <a:pt x="17" y="111"/>
                  <a:pt x="21" y="99"/>
                  <a:pt x="27" y="89"/>
                </a:cubicBezTo>
                <a:cubicBezTo>
                  <a:pt x="33" y="78"/>
                  <a:pt x="40" y="68"/>
                  <a:pt x="47" y="58"/>
                </a:cubicBezTo>
                <a:cubicBezTo>
                  <a:pt x="54" y="49"/>
                  <a:pt x="62" y="41"/>
                  <a:pt x="71" y="34"/>
                </a:cubicBezTo>
                <a:cubicBezTo>
                  <a:pt x="80" y="27"/>
                  <a:pt x="89" y="20"/>
                  <a:pt x="98" y="15"/>
                </a:cubicBezTo>
                <a:cubicBezTo>
                  <a:pt x="108" y="10"/>
                  <a:pt x="118" y="7"/>
                  <a:pt x="128" y="4"/>
                </a:cubicBezTo>
                <a:cubicBezTo>
                  <a:pt x="138" y="2"/>
                  <a:pt x="149" y="0"/>
                  <a:pt x="159" y="0"/>
                </a:cubicBezTo>
                <a:lnTo>
                  <a:pt x="11934" y="0"/>
                </a:lnTo>
                <a:cubicBezTo>
                  <a:pt x="11947" y="0"/>
                  <a:pt x="11960" y="2"/>
                  <a:pt x="11973" y="4"/>
                </a:cubicBezTo>
                <a:cubicBezTo>
                  <a:pt x="11986" y="7"/>
                  <a:pt x="11998" y="10"/>
                  <a:pt x="12010" y="15"/>
                </a:cubicBezTo>
                <a:cubicBezTo>
                  <a:pt x="12022" y="20"/>
                  <a:pt x="12034" y="27"/>
                  <a:pt x="12044" y="34"/>
                </a:cubicBezTo>
                <a:cubicBezTo>
                  <a:pt x="12055" y="41"/>
                  <a:pt x="12065" y="49"/>
                  <a:pt x="12074" y="58"/>
                </a:cubicBezTo>
                <a:cubicBezTo>
                  <a:pt x="12084" y="68"/>
                  <a:pt x="12092" y="78"/>
                  <a:pt x="12099" y="89"/>
                </a:cubicBezTo>
                <a:cubicBezTo>
                  <a:pt x="12106" y="99"/>
                  <a:pt x="12113" y="111"/>
                  <a:pt x="12117" y="123"/>
                </a:cubicBezTo>
                <a:cubicBezTo>
                  <a:pt x="12122" y="135"/>
                  <a:pt x="12126" y="147"/>
                  <a:pt x="12129" y="160"/>
                </a:cubicBezTo>
                <a:cubicBezTo>
                  <a:pt x="12131" y="173"/>
                  <a:pt x="12133" y="186"/>
                  <a:pt x="12133" y="199"/>
                </a:cubicBezTo>
                <a:lnTo>
                  <a:pt x="12133" y="2687"/>
                </a:lnTo>
                <a:cubicBezTo>
                  <a:pt x="12133" y="2700"/>
                  <a:pt x="12131" y="2713"/>
                  <a:pt x="12129" y="2726"/>
                </a:cubicBezTo>
                <a:cubicBezTo>
                  <a:pt x="12126" y="2738"/>
                  <a:pt x="12122" y="2751"/>
                  <a:pt x="12117" y="2763"/>
                </a:cubicBezTo>
                <a:cubicBezTo>
                  <a:pt x="12113" y="2775"/>
                  <a:pt x="12106" y="2786"/>
                  <a:pt x="12099" y="2797"/>
                </a:cubicBezTo>
                <a:cubicBezTo>
                  <a:pt x="12092" y="2808"/>
                  <a:pt x="12084" y="2818"/>
                  <a:pt x="12074" y="2827"/>
                </a:cubicBezTo>
                <a:cubicBezTo>
                  <a:pt x="12065" y="2836"/>
                  <a:pt x="12055" y="2845"/>
                  <a:pt x="12044" y="2852"/>
                </a:cubicBezTo>
                <a:cubicBezTo>
                  <a:pt x="12034" y="2859"/>
                  <a:pt x="12022" y="2865"/>
                  <a:pt x="12010" y="2870"/>
                </a:cubicBezTo>
                <a:cubicBezTo>
                  <a:pt x="11998" y="2875"/>
                  <a:pt x="11986" y="2879"/>
                  <a:pt x="11973" y="2881"/>
                </a:cubicBezTo>
                <a:cubicBezTo>
                  <a:pt x="11960" y="2884"/>
                  <a:pt x="11947" y="2885"/>
                  <a:pt x="11934" y="2885"/>
                </a:cubicBezTo>
                <a:lnTo>
                  <a:pt x="159" y="2885"/>
                </a:lnTo>
                <a:cubicBezTo>
                  <a:pt x="149" y="2885"/>
                  <a:pt x="138" y="2884"/>
                  <a:pt x="128" y="2881"/>
                </a:cubicBezTo>
                <a:cubicBezTo>
                  <a:pt x="118" y="2879"/>
                  <a:pt x="108" y="2875"/>
                  <a:pt x="98" y="2870"/>
                </a:cubicBezTo>
                <a:cubicBezTo>
                  <a:pt x="89" y="2865"/>
                  <a:pt x="80" y="2859"/>
                  <a:pt x="71" y="2852"/>
                </a:cubicBezTo>
                <a:cubicBezTo>
                  <a:pt x="62" y="2845"/>
                  <a:pt x="54" y="2836"/>
                  <a:pt x="47" y="2827"/>
                </a:cubicBezTo>
                <a:cubicBezTo>
                  <a:pt x="40" y="2818"/>
                  <a:pt x="33" y="2808"/>
                  <a:pt x="27" y="2797"/>
                </a:cubicBezTo>
                <a:cubicBezTo>
                  <a:pt x="21" y="2786"/>
                  <a:pt x="17" y="2775"/>
                  <a:pt x="13" y="2763"/>
                </a:cubicBezTo>
                <a:cubicBezTo>
                  <a:pt x="9" y="2751"/>
                  <a:pt x="6" y="2738"/>
                  <a:pt x="4" y="2726"/>
                </a:cubicBezTo>
                <a:cubicBezTo>
                  <a:pt x="1" y="2713"/>
                  <a:pt x="0" y="2700"/>
                  <a:pt x="0" y="2687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7" name=""/>
          <p:cNvSpPr/>
          <p:nvPr/>
        </p:nvSpPr>
        <p:spPr>
          <a:xfrm>
            <a:off x="7191360" y="5352840"/>
            <a:ext cx="4391280" cy="1047960"/>
          </a:xfrm>
          <a:custGeom>
            <a:avLst/>
            <a:gdLst/>
            <a:ahLst/>
            <a:rect l="0" t="0" r="r" b="b"/>
            <a:pathLst>
              <a:path w="12198" h="2911">
                <a:moveTo>
                  <a:pt x="0" y="2700"/>
                </a:moveTo>
                <a:lnTo>
                  <a:pt x="0" y="212"/>
                </a:lnTo>
                <a:cubicBezTo>
                  <a:pt x="0" y="198"/>
                  <a:pt x="1" y="184"/>
                  <a:pt x="4" y="170"/>
                </a:cubicBezTo>
                <a:cubicBezTo>
                  <a:pt x="6" y="157"/>
                  <a:pt x="10" y="144"/>
                  <a:pt x="16" y="131"/>
                </a:cubicBezTo>
                <a:cubicBezTo>
                  <a:pt x="21" y="118"/>
                  <a:pt x="27" y="106"/>
                  <a:pt x="35" y="94"/>
                </a:cubicBezTo>
                <a:cubicBezTo>
                  <a:pt x="43" y="83"/>
                  <a:pt x="52" y="72"/>
                  <a:pt x="62" y="62"/>
                </a:cubicBezTo>
                <a:cubicBezTo>
                  <a:pt x="71" y="52"/>
                  <a:pt x="82" y="43"/>
                  <a:pt x="94" y="36"/>
                </a:cubicBezTo>
                <a:cubicBezTo>
                  <a:pt x="105" y="28"/>
                  <a:pt x="117" y="22"/>
                  <a:pt x="130" y="16"/>
                </a:cubicBezTo>
                <a:cubicBezTo>
                  <a:pt x="143" y="11"/>
                  <a:pt x="156" y="7"/>
                  <a:pt x="170" y="4"/>
                </a:cubicBezTo>
                <a:cubicBezTo>
                  <a:pt x="184" y="1"/>
                  <a:pt x="197" y="0"/>
                  <a:pt x="211" y="0"/>
                </a:cubicBezTo>
                <a:lnTo>
                  <a:pt x="11986" y="0"/>
                </a:lnTo>
                <a:cubicBezTo>
                  <a:pt x="12000" y="0"/>
                  <a:pt x="12014" y="1"/>
                  <a:pt x="12027" y="4"/>
                </a:cubicBezTo>
                <a:cubicBezTo>
                  <a:pt x="12041" y="7"/>
                  <a:pt x="12054" y="11"/>
                  <a:pt x="12067" y="16"/>
                </a:cubicBezTo>
                <a:cubicBezTo>
                  <a:pt x="12080" y="22"/>
                  <a:pt x="12092" y="28"/>
                  <a:pt x="12104" y="36"/>
                </a:cubicBezTo>
                <a:cubicBezTo>
                  <a:pt x="12115" y="43"/>
                  <a:pt x="12126" y="52"/>
                  <a:pt x="12136" y="62"/>
                </a:cubicBezTo>
                <a:cubicBezTo>
                  <a:pt x="12146" y="72"/>
                  <a:pt x="12154" y="83"/>
                  <a:pt x="12162" y="94"/>
                </a:cubicBezTo>
                <a:cubicBezTo>
                  <a:pt x="12170" y="106"/>
                  <a:pt x="12176" y="118"/>
                  <a:pt x="12182" y="131"/>
                </a:cubicBezTo>
                <a:cubicBezTo>
                  <a:pt x="12187" y="144"/>
                  <a:pt x="12191" y="157"/>
                  <a:pt x="12194" y="170"/>
                </a:cubicBezTo>
                <a:cubicBezTo>
                  <a:pt x="12196" y="184"/>
                  <a:pt x="12198" y="198"/>
                  <a:pt x="12198" y="212"/>
                </a:cubicBezTo>
                <a:lnTo>
                  <a:pt x="12198" y="2700"/>
                </a:lnTo>
                <a:cubicBezTo>
                  <a:pt x="12198" y="2714"/>
                  <a:pt x="12196" y="2727"/>
                  <a:pt x="12194" y="2741"/>
                </a:cubicBezTo>
                <a:cubicBezTo>
                  <a:pt x="12191" y="2755"/>
                  <a:pt x="12187" y="2768"/>
                  <a:pt x="12182" y="2781"/>
                </a:cubicBezTo>
                <a:cubicBezTo>
                  <a:pt x="12176" y="2794"/>
                  <a:pt x="12170" y="2806"/>
                  <a:pt x="12162" y="2817"/>
                </a:cubicBezTo>
                <a:cubicBezTo>
                  <a:pt x="12154" y="2829"/>
                  <a:pt x="12146" y="2840"/>
                  <a:pt x="12136" y="2850"/>
                </a:cubicBezTo>
                <a:cubicBezTo>
                  <a:pt x="12126" y="2859"/>
                  <a:pt x="12115" y="2868"/>
                  <a:pt x="12104" y="2876"/>
                </a:cubicBezTo>
                <a:cubicBezTo>
                  <a:pt x="12092" y="2884"/>
                  <a:pt x="12080" y="2890"/>
                  <a:pt x="12067" y="2895"/>
                </a:cubicBezTo>
                <a:cubicBezTo>
                  <a:pt x="12054" y="2901"/>
                  <a:pt x="12041" y="2905"/>
                  <a:pt x="12027" y="2907"/>
                </a:cubicBezTo>
                <a:cubicBezTo>
                  <a:pt x="12014" y="2910"/>
                  <a:pt x="12000" y="2911"/>
                  <a:pt x="11986" y="2911"/>
                </a:cubicBezTo>
                <a:lnTo>
                  <a:pt x="211" y="2911"/>
                </a:lnTo>
                <a:cubicBezTo>
                  <a:pt x="197" y="2911"/>
                  <a:pt x="184" y="2910"/>
                  <a:pt x="170" y="2907"/>
                </a:cubicBezTo>
                <a:cubicBezTo>
                  <a:pt x="156" y="2905"/>
                  <a:pt x="143" y="2901"/>
                  <a:pt x="130" y="2895"/>
                </a:cubicBezTo>
                <a:cubicBezTo>
                  <a:pt x="117" y="2890"/>
                  <a:pt x="105" y="2884"/>
                  <a:pt x="94" y="2876"/>
                </a:cubicBezTo>
                <a:cubicBezTo>
                  <a:pt x="82" y="2868"/>
                  <a:pt x="71" y="2859"/>
                  <a:pt x="62" y="2850"/>
                </a:cubicBezTo>
                <a:cubicBezTo>
                  <a:pt x="52" y="2840"/>
                  <a:pt x="43" y="2829"/>
                  <a:pt x="35" y="2817"/>
                </a:cubicBezTo>
                <a:cubicBezTo>
                  <a:pt x="27" y="2806"/>
                  <a:pt x="21" y="2794"/>
                  <a:pt x="16" y="2781"/>
                </a:cubicBezTo>
                <a:cubicBezTo>
                  <a:pt x="10" y="2768"/>
                  <a:pt x="6" y="2755"/>
                  <a:pt x="4" y="2741"/>
                </a:cubicBezTo>
                <a:cubicBezTo>
                  <a:pt x="1" y="2727"/>
                  <a:pt x="0" y="2714"/>
                  <a:pt x="0" y="2700"/>
                </a:cubicBezTo>
                <a:moveTo>
                  <a:pt x="105" y="2700"/>
                </a:moveTo>
                <a:lnTo>
                  <a:pt x="105" y="212"/>
                </a:lnTo>
                <a:cubicBezTo>
                  <a:pt x="105" y="200"/>
                  <a:pt x="106" y="188"/>
                  <a:pt x="107" y="176"/>
                </a:cubicBezTo>
                <a:cubicBezTo>
                  <a:pt x="109" y="164"/>
                  <a:pt x="111" y="152"/>
                  <a:pt x="113" y="141"/>
                </a:cubicBezTo>
                <a:cubicBezTo>
                  <a:pt x="116" y="130"/>
                  <a:pt x="119" y="119"/>
                  <a:pt x="123" y="109"/>
                </a:cubicBezTo>
                <a:cubicBezTo>
                  <a:pt x="127" y="99"/>
                  <a:pt x="131" y="89"/>
                  <a:pt x="136" y="81"/>
                </a:cubicBezTo>
                <a:cubicBezTo>
                  <a:pt x="141" y="72"/>
                  <a:pt x="147" y="65"/>
                  <a:pt x="152" y="58"/>
                </a:cubicBezTo>
                <a:cubicBezTo>
                  <a:pt x="158" y="51"/>
                  <a:pt x="164" y="45"/>
                  <a:pt x="171" y="41"/>
                </a:cubicBezTo>
                <a:cubicBezTo>
                  <a:pt x="177" y="36"/>
                  <a:pt x="184" y="32"/>
                  <a:pt x="191" y="30"/>
                </a:cubicBezTo>
                <a:cubicBezTo>
                  <a:pt x="197" y="28"/>
                  <a:pt x="204" y="27"/>
                  <a:pt x="211" y="27"/>
                </a:cubicBezTo>
                <a:lnTo>
                  <a:pt x="11986" y="27"/>
                </a:lnTo>
                <a:cubicBezTo>
                  <a:pt x="11998" y="27"/>
                  <a:pt x="12010" y="28"/>
                  <a:pt x="12022" y="30"/>
                </a:cubicBezTo>
                <a:cubicBezTo>
                  <a:pt x="12034" y="32"/>
                  <a:pt x="12046" y="36"/>
                  <a:pt x="12057" y="41"/>
                </a:cubicBezTo>
                <a:cubicBezTo>
                  <a:pt x="12068" y="45"/>
                  <a:pt x="12079" y="51"/>
                  <a:pt x="12089" y="58"/>
                </a:cubicBezTo>
                <a:cubicBezTo>
                  <a:pt x="12099" y="65"/>
                  <a:pt x="12109" y="72"/>
                  <a:pt x="12117" y="81"/>
                </a:cubicBezTo>
                <a:cubicBezTo>
                  <a:pt x="12126" y="89"/>
                  <a:pt x="12133" y="99"/>
                  <a:pt x="12140" y="109"/>
                </a:cubicBezTo>
                <a:cubicBezTo>
                  <a:pt x="12147" y="119"/>
                  <a:pt x="12153" y="130"/>
                  <a:pt x="12157" y="141"/>
                </a:cubicBezTo>
                <a:cubicBezTo>
                  <a:pt x="12162" y="152"/>
                  <a:pt x="12165" y="164"/>
                  <a:pt x="12168" y="176"/>
                </a:cubicBezTo>
                <a:cubicBezTo>
                  <a:pt x="12170" y="188"/>
                  <a:pt x="12171" y="200"/>
                  <a:pt x="12171" y="212"/>
                </a:cubicBezTo>
                <a:lnTo>
                  <a:pt x="12171" y="2700"/>
                </a:lnTo>
                <a:cubicBezTo>
                  <a:pt x="12171" y="2712"/>
                  <a:pt x="12170" y="2724"/>
                  <a:pt x="12168" y="2736"/>
                </a:cubicBezTo>
                <a:cubicBezTo>
                  <a:pt x="12165" y="2748"/>
                  <a:pt x="12162" y="2759"/>
                  <a:pt x="12157" y="2771"/>
                </a:cubicBezTo>
                <a:cubicBezTo>
                  <a:pt x="12153" y="2782"/>
                  <a:pt x="12147" y="2793"/>
                  <a:pt x="12140" y="2803"/>
                </a:cubicBezTo>
                <a:cubicBezTo>
                  <a:pt x="12133" y="2813"/>
                  <a:pt x="12126" y="2822"/>
                  <a:pt x="12117" y="2831"/>
                </a:cubicBezTo>
                <a:cubicBezTo>
                  <a:pt x="12109" y="2839"/>
                  <a:pt x="12099" y="2847"/>
                  <a:pt x="12089" y="2854"/>
                </a:cubicBezTo>
                <a:cubicBezTo>
                  <a:pt x="12079" y="2861"/>
                  <a:pt x="12068" y="2866"/>
                  <a:pt x="12057" y="2871"/>
                </a:cubicBezTo>
                <a:cubicBezTo>
                  <a:pt x="12046" y="2876"/>
                  <a:pt x="12034" y="2879"/>
                  <a:pt x="12022" y="2881"/>
                </a:cubicBezTo>
                <a:cubicBezTo>
                  <a:pt x="12010" y="2884"/>
                  <a:pt x="11998" y="2885"/>
                  <a:pt x="11986" y="2885"/>
                </a:cubicBezTo>
                <a:lnTo>
                  <a:pt x="211" y="2885"/>
                </a:lnTo>
                <a:cubicBezTo>
                  <a:pt x="204" y="2885"/>
                  <a:pt x="197" y="2884"/>
                  <a:pt x="191" y="2881"/>
                </a:cubicBezTo>
                <a:cubicBezTo>
                  <a:pt x="184" y="2879"/>
                  <a:pt x="177" y="2876"/>
                  <a:pt x="171" y="2871"/>
                </a:cubicBezTo>
                <a:cubicBezTo>
                  <a:pt x="164" y="2866"/>
                  <a:pt x="158" y="2861"/>
                  <a:pt x="152" y="2854"/>
                </a:cubicBezTo>
                <a:cubicBezTo>
                  <a:pt x="147" y="2847"/>
                  <a:pt x="141" y="2839"/>
                  <a:pt x="136" y="2831"/>
                </a:cubicBezTo>
                <a:cubicBezTo>
                  <a:pt x="131" y="2822"/>
                  <a:pt x="127" y="2813"/>
                  <a:pt x="123" y="2803"/>
                </a:cubicBezTo>
                <a:cubicBezTo>
                  <a:pt x="119" y="2793"/>
                  <a:pt x="116" y="2782"/>
                  <a:pt x="113" y="2771"/>
                </a:cubicBezTo>
                <a:cubicBezTo>
                  <a:pt x="111" y="2759"/>
                  <a:pt x="109" y="2748"/>
                  <a:pt x="107" y="2736"/>
                </a:cubicBezTo>
                <a:cubicBezTo>
                  <a:pt x="106" y="2724"/>
                  <a:pt x="105" y="2712"/>
                  <a:pt x="105" y="2700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8" name=""/>
          <p:cNvSpPr txBox="1"/>
          <p:nvPr/>
        </p:nvSpPr>
        <p:spPr>
          <a:xfrm>
            <a:off x="1904040" y="6030720"/>
            <a:ext cx="28498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个核心价值观（如成就感、社会价值）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9" name=""/>
          <p:cNvSpPr txBox="1"/>
          <p:nvPr/>
        </p:nvSpPr>
        <p:spPr>
          <a:xfrm>
            <a:off x="7459920" y="5611680"/>
            <a:ext cx="737616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案例分享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2"/>
          <a:stretch/>
        </p:blipFill>
        <p:spPr>
          <a:xfrm>
            <a:off x="7191000" y="1971720"/>
            <a:ext cx="4391280" cy="315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" name=""/>
          <p:cNvSpPr txBox="1"/>
          <p:nvPr/>
        </p:nvSpPr>
        <p:spPr>
          <a:xfrm>
            <a:off x="7459920" y="5991480"/>
            <a:ext cx="3373755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日照职业技术学院学生王林通过测评转型新媒体博主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" name=""/>
          <p:cNvSpPr/>
          <p:nvPr/>
        </p:nvSpPr>
        <p:spPr>
          <a:xfrm>
            <a:off x="0" y="0"/>
            <a:ext cx="1828800" cy="1828800"/>
          </a:xfrm>
          <a:custGeom>
            <a:avLst/>
            <a:gdLst/>
            <a:ahLst/>
            <a:rect l="0" t="0" r="r" b="b"/>
            <a:pathLst>
              <a:path w="5080" h="5080">
                <a:moveTo>
                  <a:pt x="0" y="5080"/>
                </a:moveTo>
                <a:lnTo>
                  <a:pt x="0" y="0"/>
                </a:lnTo>
                <a:lnTo>
                  <a:pt x="5080" y="0"/>
                </a:lnTo>
                <a:cubicBezTo>
                  <a:pt x="5080" y="83"/>
                  <a:pt x="5078" y="166"/>
                  <a:pt x="5074" y="249"/>
                </a:cubicBezTo>
                <a:cubicBezTo>
                  <a:pt x="5070" y="332"/>
                  <a:pt x="5064" y="415"/>
                  <a:pt x="5056" y="497"/>
                </a:cubicBezTo>
                <a:cubicBezTo>
                  <a:pt x="5048" y="580"/>
                  <a:pt x="5038" y="663"/>
                  <a:pt x="5026" y="745"/>
                </a:cubicBezTo>
                <a:cubicBezTo>
                  <a:pt x="5013" y="827"/>
                  <a:pt x="4999" y="909"/>
                  <a:pt x="4983" y="991"/>
                </a:cubicBezTo>
                <a:cubicBezTo>
                  <a:pt x="4967" y="1072"/>
                  <a:pt x="4948" y="1153"/>
                  <a:pt x="4928" y="1234"/>
                </a:cubicBezTo>
                <a:cubicBezTo>
                  <a:pt x="4908" y="1314"/>
                  <a:pt x="4886" y="1395"/>
                  <a:pt x="4862" y="1474"/>
                </a:cubicBezTo>
                <a:cubicBezTo>
                  <a:pt x="4838" y="1554"/>
                  <a:pt x="4812" y="1633"/>
                  <a:pt x="4784" y="1711"/>
                </a:cubicBezTo>
                <a:cubicBezTo>
                  <a:pt x="4756" y="1789"/>
                  <a:pt x="4726" y="1867"/>
                  <a:pt x="4694" y="1944"/>
                </a:cubicBezTo>
                <a:cubicBezTo>
                  <a:pt x="4662" y="2020"/>
                  <a:pt x="4628" y="2096"/>
                  <a:pt x="4593" y="2171"/>
                </a:cubicBezTo>
                <a:cubicBezTo>
                  <a:pt x="4557" y="2247"/>
                  <a:pt x="4520" y="2321"/>
                  <a:pt x="4481" y="2394"/>
                </a:cubicBezTo>
                <a:cubicBezTo>
                  <a:pt x="4441" y="2468"/>
                  <a:pt x="4401" y="2541"/>
                  <a:pt x="4358" y="2612"/>
                </a:cubicBezTo>
                <a:cubicBezTo>
                  <a:pt x="4315" y="2683"/>
                  <a:pt x="4271" y="2754"/>
                  <a:pt x="4224" y="2823"/>
                </a:cubicBezTo>
                <a:cubicBezTo>
                  <a:pt x="4178" y="2892"/>
                  <a:pt x="4130" y="2960"/>
                  <a:pt x="4081" y="3027"/>
                </a:cubicBezTo>
                <a:cubicBezTo>
                  <a:pt x="4031" y="3093"/>
                  <a:pt x="3980" y="3159"/>
                  <a:pt x="3927" y="3223"/>
                </a:cubicBezTo>
                <a:cubicBezTo>
                  <a:pt x="3875" y="3287"/>
                  <a:pt x="3820" y="3350"/>
                  <a:pt x="3765" y="3412"/>
                </a:cubicBezTo>
                <a:cubicBezTo>
                  <a:pt x="3709" y="3474"/>
                  <a:pt x="3651" y="3534"/>
                  <a:pt x="3593" y="3593"/>
                </a:cubicBezTo>
                <a:cubicBezTo>
                  <a:pt x="3534" y="3651"/>
                  <a:pt x="3474" y="3709"/>
                  <a:pt x="3412" y="3765"/>
                </a:cubicBezTo>
                <a:cubicBezTo>
                  <a:pt x="3350" y="3820"/>
                  <a:pt x="3287" y="3875"/>
                  <a:pt x="3223" y="3927"/>
                </a:cubicBezTo>
                <a:cubicBezTo>
                  <a:pt x="3159" y="3980"/>
                  <a:pt x="3093" y="4031"/>
                  <a:pt x="3027" y="4081"/>
                </a:cubicBezTo>
                <a:cubicBezTo>
                  <a:pt x="2960" y="4130"/>
                  <a:pt x="2892" y="4178"/>
                  <a:pt x="2823" y="4224"/>
                </a:cubicBezTo>
                <a:cubicBezTo>
                  <a:pt x="2754" y="4271"/>
                  <a:pt x="2683" y="4315"/>
                  <a:pt x="2612" y="4358"/>
                </a:cubicBezTo>
                <a:cubicBezTo>
                  <a:pt x="2541" y="4401"/>
                  <a:pt x="2468" y="4441"/>
                  <a:pt x="2394" y="4481"/>
                </a:cubicBezTo>
                <a:cubicBezTo>
                  <a:pt x="2321" y="4520"/>
                  <a:pt x="2247" y="4557"/>
                  <a:pt x="2171" y="4593"/>
                </a:cubicBezTo>
                <a:cubicBezTo>
                  <a:pt x="2096" y="4628"/>
                  <a:pt x="2020" y="4662"/>
                  <a:pt x="1944" y="4694"/>
                </a:cubicBezTo>
                <a:cubicBezTo>
                  <a:pt x="1867" y="4726"/>
                  <a:pt x="1789" y="4756"/>
                  <a:pt x="1711" y="4784"/>
                </a:cubicBezTo>
                <a:cubicBezTo>
                  <a:pt x="1633" y="4812"/>
                  <a:pt x="1554" y="4838"/>
                  <a:pt x="1474" y="4862"/>
                </a:cubicBezTo>
                <a:cubicBezTo>
                  <a:pt x="1395" y="4886"/>
                  <a:pt x="1314" y="4908"/>
                  <a:pt x="1234" y="4928"/>
                </a:cubicBezTo>
                <a:cubicBezTo>
                  <a:pt x="1153" y="4948"/>
                  <a:pt x="1072" y="4967"/>
                  <a:pt x="991" y="4983"/>
                </a:cubicBezTo>
                <a:cubicBezTo>
                  <a:pt x="909" y="4999"/>
                  <a:pt x="827" y="5013"/>
                  <a:pt x="745" y="5026"/>
                </a:cubicBezTo>
                <a:cubicBezTo>
                  <a:pt x="663" y="5038"/>
                  <a:pt x="580" y="5048"/>
                  <a:pt x="497" y="5056"/>
                </a:cubicBezTo>
                <a:cubicBezTo>
                  <a:pt x="415" y="5064"/>
                  <a:pt x="332" y="5070"/>
                  <a:pt x="249" y="5074"/>
                </a:cubicBezTo>
                <a:cubicBezTo>
                  <a:pt x="166" y="5078"/>
                  <a:pt x="83" y="5080"/>
                  <a:pt x="0" y="5080"/>
                </a:cubicBezTo>
                <a:close/>
              </a:path>
            </a:pathLst>
          </a:custGeom>
          <a:solidFill>
            <a:srgbClr val="007bff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5" name=""/>
          <p:cNvSpPr/>
          <p:nvPr/>
        </p:nvSpPr>
        <p:spPr>
          <a:xfrm>
            <a:off x="9753480" y="4419360"/>
            <a:ext cx="2438640" cy="2438640"/>
          </a:xfrm>
          <a:custGeom>
            <a:avLst/>
            <a:gdLst/>
            <a:ahLst/>
            <a:rect l="0" t="0" r="r" b="b"/>
            <a:pathLst>
              <a:path w="6774" h="6774">
                <a:moveTo>
                  <a:pt x="0" y="6774"/>
                </a:moveTo>
                <a:cubicBezTo>
                  <a:pt x="0" y="6664"/>
                  <a:pt x="3" y="6553"/>
                  <a:pt x="8" y="6442"/>
                </a:cubicBezTo>
                <a:cubicBezTo>
                  <a:pt x="13" y="6331"/>
                  <a:pt x="22" y="6221"/>
                  <a:pt x="32" y="6111"/>
                </a:cubicBezTo>
                <a:cubicBezTo>
                  <a:pt x="43" y="6000"/>
                  <a:pt x="57" y="5890"/>
                  <a:pt x="73" y="5781"/>
                </a:cubicBezTo>
                <a:cubicBezTo>
                  <a:pt x="89" y="5671"/>
                  <a:pt x="108" y="5562"/>
                  <a:pt x="130" y="5453"/>
                </a:cubicBezTo>
                <a:cubicBezTo>
                  <a:pt x="152" y="5344"/>
                  <a:pt x="176" y="5236"/>
                  <a:pt x="203" y="5129"/>
                </a:cubicBezTo>
                <a:cubicBezTo>
                  <a:pt x="230" y="5021"/>
                  <a:pt x="259" y="4914"/>
                  <a:pt x="291" y="4808"/>
                </a:cubicBezTo>
                <a:cubicBezTo>
                  <a:pt x="324" y="4702"/>
                  <a:pt x="358" y="4596"/>
                  <a:pt x="396" y="4492"/>
                </a:cubicBezTo>
                <a:cubicBezTo>
                  <a:pt x="433" y="4387"/>
                  <a:pt x="473" y="4284"/>
                  <a:pt x="515" y="4181"/>
                </a:cubicBezTo>
                <a:cubicBezTo>
                  <a:pt x="558" y="4079"/>
                  <a:pt x="603" y="3978"/>
                  <a:pt x="650" y="3878"/>
                </a:cubicBezTo>
                <a:cubicBezTo>
                  <a:pt x="698" y="3777"/>
                  <a:pt x="747" y="3678"/>
                  <a:pt x="800" y="3581"/>
                </a:cubicBezTo>
                <a:cubicBezTo>
                  <a:pt x="852" y="3483"/>
                  <a:pt x="906" y="3386"/>
                  <a:pt x="963" y="3291"/>
                </a:cubicBezTo>
                <a:cubicBezTo>
                  <a:pt x="1020" y="3196"/>
                  <a:pt x="1080" y="3103"/>
                  <a:pt x="1141" y="3010"/>
                </a:cubicBezTo>
                <a:cubicBezTo>
                  <a:pt x="1203" y="2918"/>
                  <a:pt x="1267" y="2828"/>
                  <a:pt x="1333" y="2739"/>
                </a:cubicBezTo>
                <a:cubicBezTo>
                  <a:pt x="1399" y="2650"/>
                  <a:pt x="1467" y="2562"/>
                  <a:pt x="1537" y="2477"/>
                </a:cubicBezTo>
                <a:cubicBezTo>
                  <a:pt x="1608" y="2391"/>
                  <a:pt x="1680" y="2307"/>
                  <a:pt x="1754" y="2225"/>
                </a:cubicBezTo>
                <a:cubicBezTo>
                  <a:pt x="1829" y="2143"/>
                  <a:pt x="1905" y="2062"/>
                  <a:pt x="1984" y="1984"/>
                </a:cubicBezTo>
                <a:cubicBezTo>
                  <a:pt x="2062" y="1906"/>
                  <a:pt x="2142" y="1829"/>
                  <a:pt x="2224" y="1755"/>
                </a:cubicBezTo>
                <a:cubicBezTo>
                  <a:pt x="2307" y="1680"/>
                  <a:pt x="2391" y="1608"/>
                  <a:pt x="2476" y="1538"/>
                </a:cubicBezTo>
                <a:cubicBezTo>
                  <a:pt x="2562" y="1467"/>
                  <a:pt x="2649" y="1399"/>
                  <a:pt x="2738" y="1333"/>
                </a:cubicBezTo>
                <a:cubicBezTo>
                  <a:pt x="2827" y="1267"/>
                  <a:pt x="2918" y="1203"/>
                  <a:pt x="3010" y="1142"/>
                </a:cubicBezTo>
                <a:cubicBezTo>
                  <a:pt x="3102" y="1080"/>
                  <a:pt x="3196" y="1021"/>
                  <a:pt x="3291" y="964"/>
                </a:cubicBezTo>
                <a:cubicBezTo>
                  <a:pt x="3387" y="907"/>
                  <a:pt x="3483" y="852"/>
                  <a:pt x="3581" y="800"/>
                </a:cubicBezTo>
                <a:cubicBezTo>
                  <a:pt x="3679" y="748"/>
                  <a:pt x="3778" y="698"/>
                  <a:pt x="3878" y="650"/>
                </a:cubicBezTo>
                <a:cubicBezTo>
                  <a:pt x="3978" y="603"/>
                  <a:pt x="4080" y="558"/>
                  <a:pt x="4182" y="516"/>
                </a:cubicBezTo>
                <a:cubicBezTo>
                  <a:pt x="4285" y="473"/>
                  <a:pt x="4388" y="433"/>
                  <a:pt x="4492" y="396"/>
                </a:cubicBezTo>
                <a:cubicBezTo>
                  <a:pt x="4597" y="359"/>
                  <a:pt x="4702" y="324"/>
                  <a:pt x="4808" y="292"/>
                </a:cubicBezTo>
                <a:cubicBezTo>
                  <a:pt x="4914" y="260"/>
                  <a:pt x="5021" y="230"/>
                  <a:pt x="5128" y="203"/>
                </a:cubicBezTo>
                <a:cubicBezTo>
                  <a:pt x="5236" y="176"/>
                  <a:pt x="5344" y="152"/>
                  <a:pt x="5453" y="130"/>
                </a:cubicBezTo>
                <a:cubicBezTo>
                  <a:pt x="5561" y="109"/>
                  <a:pt x="5671" y="90"/>
                  <a:pt x="5780" y="73"/>
                </a:cubicBezTo>
                <a:cubicBezTo>
                  <a:pt x="5890" y="57"/>
                  <a:pt x="6000" y="44"/>
                  <a:pt x="6110" y="33"/>
                </a:cubicBezTo>
                <a:cubicBezTo>
                  <a:pt x="6221" y="22"/>
                  <a:pt x="6331" y="14"/>
                  <a:pt x="6442" y="8"/>
                </a:cubicBezTo>
                <a:cubicBezTo>
                  <a:pt x="6553" y="3"/>
                  <a:pt x="6663" y="0"/>
                  <a:pt x="6774" y="0"/>
                </a:cubicBezTo>
                <a:lnTo>
                  <a:pt x="6774" y="6774"/>
                </a:lnTo>
                <a:lnTo>
                  <a:pt x="0" y="6774"/>
                </a:lnTo>
                <a:close/>
              </a:path>
            </a:pathLst>
          </a:custGeom>
          <a:solidFill>
            <a:srgbClr val="ffc107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6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7" name=""/>
          <p:cNvSpPr txBox="1"/>
          <p:nvPr/>
        </p:nvSpPr>
        <p:spPr>
          <a:xfrm>
            <a:off x="609480" y="675000"/>
            <a:ext cx="645414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明确职业方向：匹配个人与行业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8" name=""/>
          <p:cNvSpPr/>
          <p:nvPr/>
        </p:nvSpPr>
        <p:spPr>
          <a:xfrm>
            <a:off x="609480" y="2504880"/>
            <a:ext cx="381240" cy="381240"/>
          </a:xfrm>
          <a:custGeom>
            <a:avLst/>
            <a:gdLst/>
            <a:ahLst/>
            <a:rect l="0" t="0" r="r" b="b"/>
            <a:pathLst>
              <a:path w="1059" h="1059">
                <a:moveTo>
                  <a:pt x="1059" y="529"/>
                </a:moveTo>
                <a:cubicBezTo>
                  <a:pt x="1059" y="564"/>
                  <a:pt x="1056" y="598"/>
                  <a:pt x="1049" y="632"/>
                </a:cubicBezTo>
                <a:cubicBezTo>
                  <a:pt x="1042" y="667"/>
                  <a:pt x="1032" y="700"/>
                  <a:pt x="1019" y="732"/>
                </a:cubicBezTo>
                <a:cubicBezTo>
                  <a:pt x="1006" y="764"/>
                  <a:pt x="989" y="794"/>
                  <a:pt x="970" y="823"/>
                </a:cubicBezTo>
                <a:cubicBezTo>
                  <a:pt x="950" y="852"/>
                  <a:pt x="928" y="879"/>
                  <a:pt x="903" y="903"/>
                </a:cubicBezTo>
                <a:cubicBezTo>
                  <a:pt x="879" y="928"/>
                  <a:pt x="852" y="950"/>
                  <a:pt x="823" y="969"/>
                </a:cubicBezTo>
                <a:cubicBezTo>
                  <a:pt x="794" y="989"/>
                  <a:pt x="764" y="1006"/>
                  <a:pt x="732" y="1019"/>
                </a:cubicBezTo>
                <a:cubicBezTo>
                  <a:pt x="699" y="1032"/>
                  <a:pt x="666" y="1042"/>
                  <a:pt x="632" y="1049"/>
                </a:cubicBezTo>
                <a:cubicBezTo>
                  <a:pt x="598" y="1056"/>
                  <a:pt x="564" y="1059"/>
                  <a:pt x="529" y="1059"/>
                </a:cubicBezTo>
                <a:cubicBezTo>
                  <a:pt x="494" y="1059"/>
                  <a:pt x="460" y="1056"/>
                  <a:pt x="426" y="1049"/>
                </a:cubicBezTo>
                <a:cubicBezTo>
                  <a:pt x="392" y="1042"/>
                  <a:pt x="359" y="1032"/>
                  <a:pt x="326" y="1019"/>
                </a:cubicBezTo>
                <a:cubicBezTo>
                  <a:pt x="294" y="1006"/>
                  <a:pt x="264" y="989"/>
                  <a:pt x="235" y="969"/>
                </a:cubicBezTo>
                <a:cubicBezTo>
                  <a:pt x="206" y="950"/>
                  <a:pt x="179" y="928"/>
                  <a:pt x="155" y="903"/>
                </a:cubicBezTo>
                <a:cubicBezTo>
                  <a:pt x="130" y="879"/>
                  <a:pt x="108" y="852"/>
                  <a:pt x="89" y="823"/>
                </a:cubicBezTo>
                <a:cubicBezTo>
                  <a:pt x="70" y="794"/>
                  <a:pt x="53" y="764"/>
                  <a:pt x="40" y="732"/>
                </a:cubicBezTo>
                <a:cubicBezTo>
                  <a:pt x="27" y="700"/>
                  <a:pt x="17" y="667"/>
                  <a:pt x="10" y="632"/>
                </a:cubicBezTo>
                <a:cubicBezTo>
                  <a:pt x="3" y="598"/>
                  <a:pt x="0" y="564"/>
                  <a:pt x="0" y="529"/>
                </a:cubicBezTo>
                <a:cubicBezTo>
                  <a:pt x="0" y="494"/>
                  <a:pt x="3" y="460"/>
                  <a:pt x="10" y="426"/>
                </a:cubicBezTo>
                <a:cubicBezTo>
                  <a:pt x="17" y="392"/>
                  <a:pt x="27" y="359"/>
                  <a:pt x="40" y="327"/>
                </a:cubicBezTo>
                <a:cubicBezTo>
                  <a:pt x="53" y="295"/>
                  <a:pt x="70" y="264"/>
                  <a:pt x="89" y="235"/>
                </a:cubicBezTo>
                <a:cubicBezTo>
                  <a:pt x="108" y="206"/>
                  <a:pt x="130" y="180"/>
                  <a:pt x="155" y="155"/>
                </a:cubicBezTo>
                <a:cubicBezTo>
                  <a:pt x="179" y="130"/>
                  <a:pt x="206" y="109"/>
                  <a:pt x="235" y="89"/>
                </a:cubicBezTo>
                <a:cubicBezTo>
                  <a:pt x="264" y="70"/>
                  <a:pt x="294" y="54"/>
                  <a:pt x="326" y="40"/>
                </a:cubicBezTo>
                <a:cubicBezTo>
                  <a:pt x="359" y="27"/>
                  <a:pt x="392" y="17"/>
                  <a:pt x="426" y="10"/>
                </a:cubicBezTo>
                <a:cubicBezTo>
                  <a:pt x="460" y="3"/>
                  <a:pt x="494" y="0"/>
                  <a:pt x="529" y="0"/>
                </a:cubicBezTo>
                <a:cubicBezTo>
                  <a:pt x="564" y="0"/>
                  <a:pt x="598" y="3"/>
                  <a:pt x="632" y="10"/>
                </a:cubicBezTo>
                <a:cubicBezTo>
                  <a:pt x="666" y="17"/>
                  <a:pt x="699" y="27"/>
                  <a:pt x="732" y="40"/>
                </a:cubicBezTo>
                <a:cubicBezTo>
                  <a:pt x="764" y="54"/>
                  <a:pt x="794" y="70"/>
                  <a:pt x="823" y="89"/>
                </a:cubicBezTo>
                <a:cubicBezTo>
                  <a:pt x="852" y="109"/>
                  <a:pt x="879" y="130"/>
                  <a:pt x="903" y="155"/>
                </a:cubicBezTo>
                <a:cubicBezTo>
                  <a:pt x="928" y="180"/>
                  <a:pt x="950" y="206"/>
                  <a:pt x="970" y="235"/>
                </a:cubicBezTo>
                <a:cubicBezTo>
                  <a:pt x="989" y="264"/>
                  <a:pt x="1006" y="295"/>
                  <a:pt x="1019" y="327"/>
                </a:cubicBezTo>
                <a:cubicBezTo>
                  <a:pt x="1032" y="359"/>
                  <a:pt x="1042" y="392"/>
                  <a:pt x="1049" y="426"/>
                </a:cubicBezTo>
                <a:cubicBezTo>
                  <a:pt x="1056" y="460"/>
                  <a:pt x="1059" y="494"/>
                  <a:pt x="1059" y="529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9" name=""/>
          <p:cNvSpPr txBox="1"/>
          <p:nvPr/>
        </p:nvSpPr>
        <p:spPr>
          <a:xfrm>
            <a:off x="609480" y="1816560"/>
            <a:ext cx="3042666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8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从自我到行业的动态平衡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0" name=""/>
          <p:cNvSpPr txBox="1"/>
          <p:nvPr/>
        </p:nvSpPr>
        <p:spPr>
          <a:xfrm>
            <a:off x="747000" y="2589840"/>
            <a:ext cx="19008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500" strike="noStrike" u="none" i="0">
                <a:solidFill>
                  <a:srgbClr val="007bff">
                    <a:alpha val="10000"/>
                  </a:srgbClr>
                </a:solidFill>
                <a:effectLst/>
                <a:uFillTx/>
                <a:latin typeface="Inter, sans-serif"/>
                <a:ea typeface="Inter, sans-serif"/>
              </a:rPr>
              <a:t>1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1" name=""/>
          <p:cNvSpPr txBox="1"/>
          <p:nvPr/>
        </p:nvSpPr>
        <p:spPr>
          <a:xfrm>
            <a:off x="1143000" y="2535120"/>
            <a:ext cx="55321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结合社会需求：关注国家大学生就业服务平台行业榜单。优先选择需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2" name=""/>
          <p:cNvSpPr/>
          <p:nvPr/>
        </p:nvSpPr>
        <p:spPr>
          <a:xfrm>
            <a:off x="609480" y="3219120"/>
            <a:ext cx="381240" cy="381600"/>
          </a:xfrm>
          <a:custGeom>
            <a:avLst/>
            <a:gdLst/>
            <a:ahLst/>
            <a:rect l="0" t="0" r="r" b="b"/>
            <a:pathLst>
              <a:path w="1059" h="1060">
                <a:moveTo>
                  <a:pt x="1059" y="531"/>
                </a:moveTo>
                <a:cubicBezTo>
                  <a:pt x="1059" y="565"/>
                  <a:pt x="1056" y="600"/>
                  <a:pt x="1049" y="634"/>
                </a:cubicBezTo>
                <a:cubicBezTo>
                  <a:pt x="1042" y="668"/>
                  <a:pt x="1032" y="701"/>
                  <a:pt x="1019" y="733"/>
                </a:cubicBezTo>
                <a:cubicBezTo>
                  <a:pt x="1006" y="765"/>
                  <a:pt x="989" y="796"/>
                  <a:pt x="970" y="825"/>
                </a:cubicBezTo>
                <a:cubicBezTo>
                  <a:pt x="950" y="853"/>
                  <a:pt x="928" y="880"/>
                  <a:pt x="903" y="905"/>
                </a:cubicBezTo>
                <a:cubicBezTo>
                  <a:pt x="879" y="929"/>
                  <a:pt x="852" y="951"/>
                  <a:pt x="823" y="971"/>
                </a:cubicBezTo>
                <a:cubicBezTo>
                  <a:pt x="794" y="990"/>
                  <a:pt x="764" y="1006"/>
                  <a:pt x="732" y="1019"/>
                </a:cubicBezTo>
                <a:cubicBezTo>
                  <a:pt x="699" y="1033"/>
                  <a:pt x="666" y="1043"/>
                  <a:pt x="632" y="1050"/>
                </a:cubicBezTo>
                <a:cubicBezTo>
                  <a:pt x="598" y="1056"/>
                  <a:pt x="564" y="1060"/>
                  <a:pt x="529" y="1060"/>
                </a:cubicBezTo>
                <a:cubicBezTo>
                  <a:pt x="494" y="1060"/>
                  <a:pt x="460" y="1056"/>
                  <a:pt x="426" y="1050"/>
                </a:cubicBezTo>
                <a:cubicBezTo>
                  <a:pt x="392" y="1043"/>
                  <a:pt x="359" y="1033"/>
                  <a:pt x="326" y="1019"/>
                </a:cubicBezTo>
                <a:cubicBezTo>
                  <a:pt x="294" y="1006"/>
                  <a:pt x="264" y="990"/>
                  <a:pt x="235" y="971"/>
                </a:cubicBezTo>
                <a:cubicBezTo>
                  <a:pt x="206" y="951"/>
                  <a:pt x="179" y="929"/>
                  <a:pt x="155" y="905"/>
                </a:cubicBezTo>
                <a:cubicBezTo>
                  <a:pt x="130" y="880"/>
                  <a:pt x="108" y="853"/>
                  <a:pt x="89" y="825"/>
                </a:cubicBezTo>
                <a:cubicBezTo>
                  <a:pt x="70" y="796"/>
                  <a:pt x="53" y="765"/>
                  <a:pt x="40" y="733"/>
                </a:cubicBezTo>
                <a:cubicBezTo>
                  <a:pt x="27" y="701"/>
                  <a:pt x="17" y="668"/>
                  <a:pt x="10" y="634"/>
                </a:cubicBezTo>
                <a:cubicBezTo>
                  <a:pt x="3" y="600"/>
                  <a:pt x="0" y="565"/>
                  <a:pt x="0" y="531"/>
                </a:cubicBezTo>
                <a:cubicBezTo>
                  <a:pt x="0" y="496"/>
                  <a:pt x="3" y="461"/>
                  <a:pt x="10" y="427"/>
                </a:cubicBezTo>
                <a:cubicBezTo>
                  <a:pt x="17" y="393"/>
                  <a:pt x="27" y="360"/>
                  <a:pt x="40" y="328"/>
                </a:cubicBezTo>
                <a:cubicBezTo>
                  <a:pt x="53" y="296"/>
                  <a:pt x="70" y="265"/>
                  <a:pt x="89" y="237"/>
                </a:cubicBezTo>
                <a:cubicBezTo>
                  <a:pt x="108" y="208"/>
                  <a:pt x="130" y="181"/>
                  <a:pt x="155" y="156"/>
                </a:cubicBezTo>
                <a:cubicBezTo>
                  <a:pt x="179" y="132"/>
                  <a:pt x="206" y="110"/>
                  <a:pt x="235" y="91"/>
                </a:cubicBezTo>
                <a:cubicBezTo>
                  <a:pt x="264" y="71"/>
                  <a:pt x="294" y="55"/>
                  <a:pt x="326" y="41"/>
                </a:cubicBezTo>
                <a:cubicBezTo>
                  <a:pt x="359" y="27"/>
                  <a:pt x="392" y="17"/>
                  <a:pt x="426" y="11"/>
                </a:cubicBezTo>
                <a:cubicBezTo>
                  <a:pt x="460" y="4"/>
                  <a:pt x="494" y="0"/>
                  <a:pt x="529" y="0"/>
                </a:cubicBezTo>
                <a:cubicBezTo>
                  <a:pt x="564" y="0"/>
                  <a:pt x="598" y="4"/>
                  <a:pt x="632" y="11"/>
                </a:cubicBezTo>
                <a:cubicBezTo>
                  <a:pt x="666" y="17"/>
                  <a:pt x="699" y="27"/>
                  <a:pt x="732" y="41"/>
                </a:cubicBezTo>
                <a:cubicBezTo>
                  <a:pt x="764" y="55"/>
                  <a:pt x="794" y="71"/>
                  <a:pt x="823" y="91"/>
                </a:cubicBezTo>
                <a:cubicBezTo>
                  <a:pt x="852" y="110"/>
                  <a:pt x="879" y="132"/>
                  <a:pt x="903" y="156"/>
                </a:cubicBezTo>
                <a:cubicBezTo>
                  <a:pt x="928" y="181"/>
                  <a:pt x="950" y="208"/>
                  <a:pt x="970" y="237"/>
                </a:cubicBezTo>
                <a:cubicBezTo>
                  <a:pt x="989" y="265"/>
                  <a:pt x="1006" y="296"/>
                  <a:pt x="1019" y="328"/>
                </a:cubicBezTo>
                <a:cubicBezTo>
                  <a:pt x="1032" y="360"/>
                  <a:pt x="1042" y="393"/>
                  <a:pt x="1049" y="427"/>
                </a:cubicBezTo>
                <a:cubicBezTo>
                  <a:pt x="1056" y="461"/>
                  <a:pt x="1059" y="496"/>
                  <a:pt x="1059" y="531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3" name=""/>
          <p:cNvSpPr txBox="1"/>
          <p:nvPr/>
        </p:nvSpPr>
        <p:spPr>
          <a:xfrm>
            <a:off x="1143000" y="2782800"/>
            <a:ext cx="2615184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求增⻓领域：人工智能、高端制造。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4" name=""/>
          <p:cNvSpPr txBox="1"/>
          <p:nvPr/>
        </p:nvSpPr>
        <p:spPr>
          <a:xfrm>
            <a:off x="747000" y="3304080"/>
            <a:ext cx="19008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500" strike="noStrike" u="none" i="0">
                <a:solidFill>
                  <a:srgbClr val="007bff">
                    <a:alpha val="10000"/>
                  </a:srgbClr>
                </a:solidFill>
                <a:effectLst/>
                <a:uFillTx/>
                <a:latin typeface="Inter, sans-serif"/>
                <a:ea typeface="Inter, sans-serif"/>
              </a:rPr>
              <a:t>2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5" name=""/>
          <p:cNvSpPr txBox="1"/>
          <p:nvPr/>
        </p:nvSpPr>
        <p:spPr>
          <a:xfrm>
            <a:off x="1143000" y="3249360"/>
            <a:ext cx="469392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工具：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6" name=""/>
          <p:cNvSpPr txBox="1"/>
          <p:nvPr/>
        </p:nvSpPr>
        <p:spPr>
          <a:xfrm>
            <a:off x="1600200" y="3252960"/>
            <a:ext cx="457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SWOT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7" name=""/>
          <p:cNvSpPr txBox="1"/>
          <p:nvPr/>
        </p:nvSpPr>
        <p:spPr>
          <a:xfrm>
            <a:off x="2057400" y="3249360"/>
            <a:ext cx="10058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分析法（优势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8" name=""/>
          <p:cNvSpPr txBox="1"/>
          <p:nvPr/>
        </p:nvSpPr>
        <p:spPr>
          <a:xfrm>
            <a:off x="2971800" y="32529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9" name=""/>
          <p:cNvSpPr txBox="1"/>
          <p:nvPr/>
        </p:nvSpPr>
        <p:spPr>
          <a:xfrm>
            <a:off x="3014280" y="324936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劣势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0" name=""/>
          <p:cNvSpPr txBox="1"/>
          <p:nvPr/>
        </p:nvSpPr>
        <p:spPr>
          <a:xfrm>
            <a:off x="3318840" y="32529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1" name=""/>
          <p:cNvSpPr txBox="1"/>
          <p:nvPr/>
        </p:nvSpPr>
        <p:spPr>
          <a:xfrm>
            <a:off x="3361320" y="324936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机会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2" name=""/>
          <p:cNvSpPr txBox="1"/>
          <p:nvPr/>
        </p:nvSpPr>
        <p:spPr>
          <a:xfrm>
            <a:off x="3666240" y="32529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3" name=""/>
          <p:cNvSpPr txBox="1"/>
          <p:nvPr/>
        </p:nvSpPr>
        <p:spPr>
          <a:xfrm>
            <a:off x="3708360" y="3249360"/>
            <a:ext cx="2246376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威胁）。避免盲目跟⻛：平衡个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4" name=""/>
          <p:cNvSpPr/>
          <p:nvPr/>
        </p:nvSpPr>
        <p:spPr>
          <a:xfrm>
            <a:off x="609480" y="3933720"/>
            <a:ext cx="381240" cy="381240"/>
          </a:xfrm>
          <a:custGeom>
            <a:avLst/>
            <a:gdLst/>
            <a:ahLst/>
            <a:rect l="0" t="0" r="r" b="b"/>
            <a:pathLst>
              <a:path w="1059" h="1059">
                <a:moveTo>
                  <a:pt x="1059" y="530"/>
                </a:moveTo>
                <a:cubicBezTo>
                  <a:pt x="1059" y="565"/>
                  <a:pt x="1056" y="599"/>
                  <a:pt x="1049" y="633"/>
                </a:cubicBezTo>
                <a:cubicBezTo>
                  <a:pt x="1042" y="667"/>
                  <a:pt x="1032" y="700"/>
                  <a:pt x="1019" y="732"/>
                </a:cubicBezTo>
                <a:cubicBezTo>
                  <a:pt x="1006" y="765"/>
                  <a:pt x="989" y="795"/>
                  <a:pt x="970" y="824"/>
                </a:cubicBezTo>
                <a:cubicBezTo>
                  <a:pt x="950" y="853"/>
                  <a:pt x="928" y="880"/>
                  <a:pt x="903" y="904"/>
                </a:cubicBezTo>
                <a:cubicBezTo>
                  <a:pt x="879" y="929"/>
                  <a:pt x="852" y="951"/>
                  <a:pt x="823" y="970"/>
                </a:cubicBezTo>
                <a:cubicBezTo>
                  <a:pt x="794" y="989"/>
                  <a:pt x="764" y="1006"/>
                  <a:pt x="732" y="1019"/>
                </a:cubicBezTo>
                <a:cubicBezTo>
                  <a:pt x="699" y="1032"/>
                  <a:pt x="666" y="1042"/>
                  <a:pt x="632" y="1049"/>
                </a:cubicBezTo>
                <a:cubicBezTo>
                  <a:pt x="598" y="1056"/>
                  <a:pt x="564" y="1059"/>
                  <a:pt x="529" y="1059"/>
                </a:cubicBezTo>
                <a:cubicBezTo>
                  <a:pt x="494" y="1059"/>
                  <a:pt x="460" y="1056"/>
                  <a:pt x="426" y="1049"/>
                </a:cubicBezTo>
                <a:cubicBezTo>
                  <a:pt x="392" y="1042"/>
                  <a:pt x="359" y="1032"/>
                  <a:pt x="326" y="1019"/>
                </a:cubicBezTo>
                <a:cubicBezTo>
                  <a:pt x="294" y="1006"/>
                  <a:pt x="264" y="989"/>
                  <a:pt x="235" y="970"/>
                </a:cubicBezTo>
                <a:cubicBezTo>
                  <a:pt x="206" y="951"/>
                  <a:pt x="179" y="929"/>
                  <a:pt x="155" y="904"/>
                </a:cubicBezTo>
                <a:cubicBezTo>
                  <a:pt x="130" y="880"/>
                  <a:pt x="108" y="853"/>
                  <a:pt x="89" y="824"/>
                </a:cubicBezTo>
                <a:cubicBezTo>
                  <a:pt x="70" y="795"/>
                  <a:pt x="53" y="765"/>
                  <a:pt x="40" y="732"/>
                </a:cubicBezTo>
                <a:cubicBezTo>
                  <a:pt x="27" y="700"/>
                  <a:pt x="17" y="667"/>
                  <a:pt x="10" y="633"/>
                </a:cubicBezTo>
                <a:cubicBezTo>
                  <a:pt x="3" y="599"/>
                  <a:pt x="0" y="565"/>
                  <a:pt x="0" y="530"/>
                </a:cubicBezTo>
                <a:cubicBezTo>
                  <a:pt x="0" y="495"/>
                  <a:pt x="3" y="461"/>
                  <a:pt x="10" y="427"/>
                </a:cubicBezTo>
                <a:cubicBezTo>
                  <a:pt x="17" y="393"/>
                  <a:pt x="27" y="360"/>
                  <a:pt x="40" y="327"/>
                </a:cubicBezTo>
                <a:cubicBezTo>
                  <a:pt x="53" y="295"/>
                  <a:pt x="70" y="265"/>
                  <a:pt x="89" y="236"/>
                </a:cubicBezTo>
                <a:cubicBezTo>
                  <a:pt x="108" y="207"/>
                  <a:pt x="130" y="179"/>
                  <a:pt x="155" y="155"/>
                </a:cubicBezTo>
                <a:cubicBezTo>
                  <a:pt x="179" y="130"/>
                  <a:pt x="206" y="108"/>
                  <a:pt x="235" y="89"/>
                </a:cubicBezTo>
                <a:cubicBezTo>
                  <a:pt x="264" y="70"/>
                  <a:pt x="294" y="53"/>
                  <a:pt x="326" y="40"/>
                </a:cubicBezTo>
                <a:cubicBezTo>
                  <a:pt x="359" y="27"/>
                  <a:pt x="392" y="17"/>
                  <a:pt x="426" y="10"/>
                </a:cubicBezTo>
                <a:cubicBezTo>
                  <a:pt x="460" y="3"/>
                  <a:pt x="494" y="0"/>
                  <a:pt x="529" y="0"/>
                </a:cubicBezTo>
                <a:cubicBezTo>
                  <a:pt x="564" y="0"/>
                  <a:pt x="598" y="3"/>
                  <a:pt x="632" y="10"/>
                </a:cubicBezTo>
                <a:cubicBezTo>
                  <a:pt x="666" y="17"/>
                  <a:pt x="699" y="27"/>
                  <a:pt x="732" y="40"/>
                </a:cubicBezTo>
                <a:cubicBezTo>
                  <a:pt x="764" y="53"/>
                  <a:pt x="794" y="70"/>
                  <a:pt x="823" y="89"/>
                </a:cubicBezTo>
                <a:cubicBezTo>
                  <a:pt x="852" y="108"/>
                  <a:pt x="879" y="130"/>
                  <a:pt x="903" y="155"/>
                </a:cubicBezTo>
                <a:cubicBezTo>
                  <a:pt x="928" y="179"/>
                  <a:pt x="950" y="207"/>
                  <a:pt x="970" y="236"/>
                </a:cubicBezTo>
                <a:cubicBezTo>
                  <a:pt x="989" y="265"/>
                  <a:pt x="1006" y="295"/>
                  <a:pt x="1019" y="327"/>
                </a:cubicBezTo>
                <a:cubicBezTo>
                  <a:pt x="1032" y="360"/>
                  <a:pt x="1042" y="393"/>
                  <a:pt x="1049" y="427"/>
                </a:cubicBezTo>
                <a:cubicBezTo>
                  <a:pt x="1056" y="461"/>
                  <a:pt x="1059" y="495"/>
                  <a:pt x="1059" y="530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95" name=""/>
          <p:cNvSpPr txBox="1"/>
          <p:nvPr/>
        </p:nvSpPr>
        <p:spPr>
          <a:xfrm>
            <a:off x="1143000" y="3497040"/>
            <a:ext cx="1659636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人能力与行业趋势。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6" name=""/>
          <p:cNvSpPr txBox="1"/>
          <p:nvPr/>
        </p:nvSpPr>
        <p:spPr>
          <a:xfrm>
            <a:off x="747000" y="4018680"/>
            <a:ext cx="19008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500" strike="noStrike" u="none" i="0">
                <a:solidFill>
                  <a:srgbClr val="007bff">
                    <a:alpha val="10000"/>
                  </a:srgbClr>
                </a:solidFill>
                <a:effectLst/>
                <a:uFillTx/>
                <a:latin typeface="Inter, sans-serif"/>
                <a:ea typeface="Inter, sans-serif"/>
              </a:rPr>
              <a:t>3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7" name=""/>
          <p:cNvSpPr txBox="1"/>
          <p:nvPr/>
        </p:nvSpPr>
        <p:spPr>
          <a:xfrm>
            <a:off x="1143000" y="3963960"/>
            <a:ext cx="4241292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案例：机械制造行政专员通过霍兰德测评发现企业型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8" name=""/>
          <p:cNvSpPr txBox="1"/>
          <p:nvPr/>
        </p:nvSpPr>
        <p:spPr>
          <a:xfrm>
            <a:off x="4648320" y="396720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+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9" name=""/>
          <p:cNvSpPr txBox="1"/>
          <p:nvPr/>
        </p:nvSpPr>
        <p:spPr>
          <a:xfrm>
            <a:off x="4737240" y="3963960"/>
            <a:ext cx="11734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社会型倾向，转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0" name=""/>
          <p:cNvSpPr/>
          <p:nvPr/>
        </p:nvSpPr>
        <p:spPr>
          <a:xfrm>
            <a:off x="6343560" y="1800000"/>
            <a:ext cx="5220000" cy="4429440"/>
          </a:xfrm>
          <a:custGeom>
            <a:avLst/>
            <a:gdLst/>
            <a:ahLst/>
            <a:rect l="0" t="0" r="r" b="b"/>
            <a:pathLst>
              <a:path fill="none" w="14500" h="12304">
                <a:moveTo>
                  <a:pt x="0" y="12145"/>
                </a:moveTo>
                <a:lnTo>
                  <a:pt x="0" y="159"/>
                </a:lnTo>
                <a:cubicBezTo>
                  <a:pt x="0" y="148"/>
                  <a:pt x="1" y="138"/>
                  <a:pt x="3" y="128"/>
                </a:cubicBezTo>
                <a:cubicBezTo>
                  <a:pt x="5" y="118"/>
                  <a:pt x="8" y="108"/>
                  <a:pt x="12" y="98"/>
                </a:cubicBezTo>
                <a:cubicBezTo>
                  <a:pt x="16" y="88"/>
                  <a:pt x="21" y="79"/>
                  <a:pt x="27" y="71"/>
                </a:cubicBezTo>
                <a:cubicBezTo>
                  <a:pt x="32" y="62"/>
                  <a:pt x="39" y="54"/>
                  <a:pt x="46" y="47"/>
                </a:cubicBezTo>
                <a:cubicBezTo>
                  <a:pt x="54" y="39"/>
                  <a:pt x="62" y="33"/>
                  <a:pt x="70" y="27"/>
                </a:cubicBezTo>
                <a:cubicBezTo>
                  <a:pt x="79" y="21"/>
                  <a:pt x="88" y="16"/>
                  <a:pt x="98" y="12"/>
                </a:cubicBezTo>
                <a:cubicBezTo>
                  <a:pt x="107" y="8"/>
                  <a:pt x="117" y="5"/>
                  <a:pt x="128" y="3"/>
                </a:cubicBezTo>
                <a:cubicBezTo>
                  <a:pt x="138" y="1"/>
                  <a:pt x="148" y="0"/>
                  <a:pt x="158" y="0"/>
                </a:cubicBezTo>
                <a:lnTo>
                  <a:pt x="14341" y="0"/>
                </a:lnTo>
                <a:cubicBezTo>
                  <a:pt x="14352" y="0"/>
                  <a:pt x="14362" y="1"/>
                  <a:pt x="14372" y="3"/>
                </a:cubicBezTo>
                <a:cubicBezTo>
                  <a:pt x="14382" y="5"/>
                  <a:pt x="14392" y="8"/>
                  <a:pt x="14402" y="12"/>
                </a:cubicBezTo>
                <a:cubicBezTo>
                  <a:pt x="14412" y="16"/>
                  <a:pt x="14421" y="21"/>
                  <a:pt x="14429" y="27"/>
                </a:cubicBezTo>
                <a:cubicBezTo>
                  <a:pt x="14438" y="33"/>
                  <a:pt x="14446" y="39"/>
                  <a:pt x="14453" y="47"/>
                </a:cubicBezTo>
                <a:cubicBezTo>
                  <a:pt x="14461" y="54"/>
                  <a:pt x="14467" y="62"/>
                  <a:pt x="14473" y="71"/>
                </a:cubicBezTo>
                <a:cubicBezTo>
                  <a:pt x="14479" y="79"/>
                  <a:pt x="14484" y="88"/>
                  <a:pt x="14488" y="98"/>
                </a:cubicBezTo>
                <a:cubicBezTo>
                  <a:pt x="14492" y="108"/>
                  <a:pt x="14495" y="118"/>
                  <a:pt x="14497" y="128"/>
                </a:cubicBezTo>
                <a:cubicBezTo>
                  <a:pt x="14499" y="138"/>
                  <a:pt x="14500" y="148"/>
                  <a:pt x="14500" y="159"/>
                </a:cubicBezTo>
                <a:lnTo>
                  <a:pt x="14500" y="12145"/>
                </a:lnTo>
                <a:cubicBezTo>
                  <a:pt x="14500" y="12156"/>
                  <a:pt x="14499" y="12166"/>
                  <a:pt x="14497" y="12176"/>
                </a:cubicBezTo>
                <a:cubicBezTo>
                  <a:pt x="14495" y="12187"/>
                  <a:pt x="14492" y="12197"/>
                  <a:pt x="14488" y="12206"/>
                </a:cubicBezTo>
                <a:cubicBezTo>
                  <a:pt x="14484" y="12216"/>
                  <a:pt x="14479" y="12225"/>
                  <a:pt x="14473" y="12234"/>
                </a:cubicBezTo>
                <a:cubicBezTo>
                  <a:pt x="14467" y="12242"/>
                  <a:pt x="14461" y="12250"/>
                  <a:pt x="14453" y="12258"/>
                </a:cubicBezTo>
                <a:cubicBezTo>
                  <a:pt x="14446" y="12265"/>
                  <a:pt x="14438" y="12272"/>
                  <a:pt x="14429" y="12277"/>
                </a:cubicBezTo>
                <a:cubicBezTo>
                  <a:pt x="14421" y="12283"/>
                  <a:pt x="14412" y="12288"/>
                  <a:pt x="14402" y="12292"/>
                </a:cubicBezTo>
                <a:cubicBezTo>
                  <a:pt x="14392" y="12296"/>
                  <a:pt x="14382" y="12299"/>
                  <a:pt x="14372" y="12301"/>
                </a:cubicBezTo>
                <a:cubicBezTo>
                  <a:pt x="14362" y="12303"/>
                  <a:pt x="14352" y="12304"/>
                  <a:pt x="14341" y="12304"/>
                </a:cubicBezTo>
                <a:lnTo>
                  <a:pt x="158" y="12304"/>
                </a:lnTo>
                <a:cubicBezTo>
                  <a:pt x="148" y="12304"/>
                  <a:pt x="138" y="12303"/>
                  <a:pt x="128" y="12301"/>
                </a:cubicBezTo>
                <a:cubicBezTo>
                  <a:pt x="117" y="12299"/>
                  <a:pt x="107" y="12296"/>
                  <a:pt x="98" y="12292"/>
                </a:cubicBezTo>
                <a:cubicBezTo>
                  <a:pt x="88" y="12288"/>
                  <a:pt x="79" y="12283"/>
                  <a:pt x="70" y="12277"/>
                </a:cubicBezTo>
                <a:cubicBezTo>
                  <a:pt x="62" y="12272"/>
                  <a:pt x="54" y="12265"/>
                  <a:pt x="46" y="12258"/>
                </a:cubicBezTo>
                <a:cubicBezTo>
                  <a:pt x="39" y="12250"/>
                  <a:pt x="32" y="12242"/>
                  <a:pt x="27" y="12234"/>
                </a:cubicBezTo>
                <a:cubicBezTo>
                  <a:pt x="21" y="12225"/>
                  <a:pt x="16" y="12216"/>
                  <a:pt x="12" y="12206"/>
                </a:cubicBezTo>
                <a:cubicBezTo>
                  <a:pt x="8" y="12197"/>
                  <a:pt x="5" y="12187"/>
                  <a:pt x="3" y="12176"/>
                </a:cubicBezTo>
                <a:cubicBezTo>
                  <a:pt x="1" y="12166"/>
                  <a:pt x="0" y="12156"/>
                  <a:pt x="0" y="12145"/>
                </a:cubicBezTo>
              </a:path>
            </a:pathLst>
          </a:custGeom>
          <a:ln w="37800">
            <a:solidFill>
              <a:srgbClr val="007bff"/>
            </a:solidFill>
            <a:miter/>
          </a:ln>
          <a:effectLst>
            <a:outerShdw blurRad="190500" dist="127000" dir="5400000" algn="tl" rotWithShape="0">
              <a:prstClr val="black">
                <a:alpha val="100000"/>
              </a:prstClr>
            </a:outerShdw>
          </a:effectLst>
        </p:spPr>
        <p:txBody>
          <a:bodyPr lIns="18720" rIns="18720" tIns="18720" bIns="1872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6360120" y="1819440"/>
            <a:ext cx="5186160" cy="4390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2" name="" descr=""/>
          <p:cNvPicPr/>
          <p:nvPr/>
        </p:nvPicPr>
        <p:blipFill>
          <a:blip r:embed="rId3"/>
          <a:stretch/>
        </p:blipFill>
        <p:spPr>
          <a:xfrm>
            <a:off x="6362640" y="3571920"/>
            <a:ext cx="5181120" cy="263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3" name=""/>
          <p:cNvSpPr txBox="1"/>
          <p:nvPr/>
        </p:nvSpPr>
        <p:spPr>
          <a:xfrm>
            <a:off x="1143000" y="421164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型运营岗。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6" name=""/>
          <p:cNvSpPr/>
          <p:nvPr/>
        </p:nvSpPr>
        <p:spPr>
          <a:xfrm>
            <a:off x="323640" y="323640"/>
            <a:ext cx="190800" cy="190800"/>
          </a:xfrm>
          <a:custGeom>
            <a:avLst/>
            <a:gdLst/>
            <a:ahLst/>
            <a:rect l="0" t="0" r="r" b="b"/>
            <a:pathLst>
              <a:path fill="none" w="530" h="530">
                <a:moveTo>
                  <a:pt x="265" y="0"/>
                </a:moveTo>
                <a:lnTo>
                  <a:pt x="0" y="530"/>
                </a:lnTo>
                <a:lnTo>
                  <a:pt x="530" y="530"/>
                </a:lnTo>
                <a:lnTo>
                  <a:pt x="265" y="0"/>
                </a:lnTo>
              </a:path>
            </a:pathLst>
          </a:custGeom>
          <a:ln cap="rnd" w="18720">
            <a:solidFill>
              <a:srgbClr val="007bff"/>
            </a:solidFill>
            <a:round/>
          </a:ln>
        </p:spPr>
        <p:txBody>
          <a:bodyPr lIns="9360" rIns="9360" tIns="9360" bIns="936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7" name=""/>
          <p:cNvSpPr/>
          <p:nvPr/>
        </p:nvSpPr>
        <p:spPr>
          <a:xfrm>
            <a:off x="11677320" y="6343560"/>
            <a:ext cx="191160" cy="190800"/>
          </a:xfrm>
          <a:custGeom>
            <a:avLst/>
            <a:gdLst/>
            <a:ahLst/>
            <a:rect l="0" t="0" r="r" b="b"/>
            <a:pathLst>
              <a:path fill="none" w="531" h="530">
                <a:moveTo>
                  <a:pt x="266" y="0"/>
                </a:moveTo>
                <a:lnTo>
                  <a:pt x="0" y="530"/>
                </a:lnTo>
                <a:lnTo>
                  <a:pt x="531" y="530"/>
                </a:lnTo>
                <a:lnTo>
                  <a:pt x="266" y="0"/>
                </a:lnTo>
              </a:path>
            </a:pathLst>
          </a:custGeom>
          <a:ln cap="rnd" w="18720">
            <a:solidFill>
              <a:srgbClr val="007bff"/>
            </a:solidFill>
            <a:round/>
          </a:ln>
        </p:spPr>
        <p:txBody>
          <a:bodyPr lIns="9360" rIns="9360" tIns="9360" bIns="936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8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09" name=""/>
          <p:cNvSpPr txBox="1"/>
          <p:nvPr/>
        </p:nvSpPr>
        <p:spPr>
          <a:xfrm>
            <a:off x="609480" y="675000"/>
            <a:ext cx="322707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能力提升：构建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0" name=""/>
          <p:cNvSpPr txBox="1"/>
          <p:nvPr/>
        </p:nvSpPr>
        <p:spPr>
          <a:xfrm>
            <a:off x="3276720" y="684000"/>
            <a:ext cx="380520" cy="4255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30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T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1" name=""/>
          <p:cNvSpPr/>
          <p:nvPr/>
        </p:nvSpPr>
        <p:spPr>
          <a:xfrm>
            <a:off x="6067080" y="2419200"/>
            <a:ext cx="57600" cy="3048480"/>
          </a:xfrm>
          <a:custGeom>
            <a:avLst/>
            <a:gdLst/>
            <a:ahLst/>
            <a:rect l="0" t="0" r="r" b="b"/>
            <a:pathLst>
              <a:path w="160" h="8468">
                <a:moveTo>
                  <a:pt x="0" y="8388"/>
                </a:moveTo>
                <a:lnTo>
                  <a:pt x="0" y="79"/>
                </a:lnTo>
                <a:cubicBezTo>
                  <a:pt x="0" y="69"/>
                  <a:pt x="2" y="59"/>
                  <a:pt x="6" y="49"/>
                </a:cubicBezTo>
                <a:cubicBezTo>
                  <a:pt x="11" y="39"/>
                  <a:pt x="16" y="31"/>
                  <a:pt x="24" y="23"/>
                </a:cubicBezTo>
                <a:cubicBezTo>
                  <a:pt x="31" y="16"/>
                  <a:pt x="40" y="10"/>
                  <a:pt x="49" y="6"/>
                </a:cubicBezTo>
                <a:cubicBezTo>
                  <a:pt x="59" y="2"/>
                  <a:pt x="69" y="0"/>
                  <a:pt x="80" y="0"/>
                </a:cubicBezTo>
                <a:cubicBezTo>
                  <a:pt x="90" y="0"/>
                  <a:pt x="100" y="2"/>
                  <a:pt x="110" y="6"/>
                </a:cubicBezTo>
                <a:cubicBezTo>
                  <a:pt x="120" y="10"/>
                  <a:pt x="129" y="16"/>
                  <a:pt x="137" y="23"/>
                </a:cubicBezTo>
                <a:cubicBezTo>
                  <a:pt x="144" y="31"/>
                  <a:pt x="150" y="39"/>
                  <a:pt x="154" y="49"/>
                </a:cubicBezTo>
                <a:cubicBezTo>
                  <a:pt x="158" y="59"/>
                  <a:pt x="160" y="69"/>
                  <a:pt x="160" y="79"/>
                </a:cubicBezTo>
                <a:lnTo>
                  <a:pt x="160" y="8388"/>
                </a:lnTo>
                <a:cubicBezTo>
                  <a:pt x="160" y="8399"/>
                  <a:pt x="158" y="8409"/>
                  <a:pt x="154" y="8419"/>
                </a:cubicBezTo>
                <a:cubicBezTo>
                  <a:pt x="150" y="8428"/>
                  <a:pt x="144" y="8437"/>
                  <a:pt x="137" y="8444"/>
                </a:cubicBezTo>
                <a:cubicBezTo>
                  <a:pt x="129" y="8452"/>
                  <a:pt x="120" y="8458"/>
                  <a:pt x="110" y="8462"/>
                </a:cubicBezTo>
                <a:cubicBezTo>
                  <a:pt x="100" y="8466"/>
                  <a:pt x="90" y="8468"/>
                  <a:pt x="80" y="8468"/>
                </a:cubicBezTo>
                <a:cubicBezTo>
                  <a:pt x="69" y="8468"/>
                  <a:pt x="59" y="8466"/>
                  <a:pt x="49" y="8462"/>
                </a:cubicBezTo>
                <a:cubicBezTo>
                  <a:pt x="40" y="8458"/>
                  <a:pt x="31" y="8452"/>
                  <a:pt x="24" y="8444"/>
                </a:cubicBezTo>
                <a:cubicBezTo>
                  <a:pt x="16" y="8437"/>
                  <a:pt x="11" y="8428"/>
                  <a:pt x="6" y="8419"/>
                </a:cubicBezTo>
                <a:cubicBezTo>
                  <a:pt x="2" y="8409"/>
                  <a:pt x="0" y="8399"/>
                  <a:pt x="0" y="8388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  <a:effectLst>
            <a:outerShdw blurRad="76200" dist="50800" dir="5400000" algn="tl" rotWithShape="0">
              <a:prstClr val="black">
                <a:alpha val="100000"/>
              </a:prstClr>
            </a:outerShdw>
          </a:effectLst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12" name=""/>
          <p:cNvSpPr/>
          <p:nvPr/>
        </p:nvSpPr>
        <p:spPr>
          <a:xfrm>
            <a:off x="1828440" y="3914640"/>
            <a:ext cx="8534880" cy="57600"/>
          </a:xfrm>
          <a:custGeom>
            <a:avLst/>
            <a:gdLst/>
            <a:ahLst/>
            <a:rect l="0" t="0" r="r" b="b"/>
            <a:pathLst>
              <a:path w="23708" h="160">
                <a:moveTo>
                  <a:pt x="0" y="79"/>
                </a:moveTo>
                <a:cubicBezTo>
                  <a:pt x="0" y="69"/>
                  <a:pt x="3" y="59"/>
                  <a:pt x="7" y="49"/>
                </a:cubicBezTo>
                <a:cubicBezTo>
                  <a:pt x="11" y="39"/>
                  <a:pt x="16" y="31"/>
                  <a:pt x="24" y="23"/>
                </a:cubicBezTo>
                <a:cubicBezTo>
                  <a:pt x="31" y="16"/>
                  <a:pt x="40" y="10"/>
                  <a:pt x="49" y="6"/>
                </a:cubicBezTo>
                <a:cubicBezTo>
                  <a:pt x="59" y="2"/>
                  <a:pt x="69" y="0"/>
                  <a:pt x="80" y="0"/>
                </a:cubicBezTo>
                <a:lnTo>
                  <a:pt x="23629" y="0"/>
                </a:lnTo>
                <a:cubicBezTo>
                  <a:pt x="23639" y="0"/>
                  <a:pt x="23649" y="2"/>
                  <a:pt x="23659" y="6"/>
                </a:cubicBezTo>
                <a:cubicBezTo>
                  <a:pt x="23669" y="10"/>
                  <a:pt x="23677" y="16"/>
                  <a:pt x="23685" y="23"/>
                </a:cubicBezTo>
                <a:cubicBezTo>
                  <a:pt x="23692" y="31"/>
                  <a:pt x="23698" y="39"/>
                  <a:pt x="23702" y="49"/>
                </a:cubicBezTo>
                <a:cubicBezTo>
                  <a:pt x="23706" y="59"/>
                  <a:pt x="23708" y="69"/>
                  <a:pt x="23708" y="79"/>
                </a:cubicBezTo>
                <a:cubicBezTo>
                  <a:pt x="23708" y="90"/>
                  <a:pt x="23706" y="100"/>
                  <a:pt x="23702" y="111"/>
                </a:cubicBezTo>
                <a:cubicBezTo>
                  <a:pt x="23698" y="120"/>
                  <a:pt x="23692" y="129"/>
                  <a:pt x="23685" y="136"/>
                </a:cubicBezTo>
                <a:cubicBezTo>
                  <a:pt x="23677" y="144"/>
                  <a:pt x="23669" y="150"/>
                  <a:pt x="23659" y="154"/>
                </a:cubicBezTo>
                <a:cubicBezTo>
                  <a:pt x="23649" y="158"/>
                  <a:pt x="23639" y="160"/>
                  <a:pt x="23629" y="160"/>
                </a:cubicBezTo>
                <a:lnTo>
                  <a:pt x="80" y="160"/>
                </a:lnTo>
                <a:cubicBezTo>
                  <a:pt x="69" y="160"/>
                  <a:pt x="59" y="158"/>
                  <a:pt x="49" y="154"/>
                </a:cubicBezTo>
                <a:cubicBezTo>
                  <a:pt x="40" y="150"/>
                  <a:pt x="31" y="144"/>
                  <a:pt x="24" y="136"/>
                </a:cubicBezTo>
                <a:cubicBezTo>
                  <a:pt x="16" y="129"/>
                  <a:pt x="11" y="120"/>
                  <a:pt x="7" y="111"/>
                </a:cubicBezTo>
                <a:cubicBezTo>
                  <a:pt x="3" y="100"/>
                  <a:pt x="0" y="90"/>
                  <a:pt x="0" y="79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  <a:effectLst>
            <a:outerShdw blurRad="76200" dist="50800" dir="5400000" algn="tl" rotWithShape="0">
              <a:prstClr val="black">
                <a:alpha val="100000"/>
              </a:prstClr>
            </a:outerShdw>
          </a:effectLst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13" name=""/>
          <p:cNvSpPr txBox="1"/>
          <p:nvPr/>
        </p:nvSpPr>
        <p:spPr>
          <a:xfrm>
            <a:off x="3509280" y="675000"/>
            <a:ext cx="184404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型竞争力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4" name=""/>
          <p:cNvSpPr txBox="1"/>
          <p:nvPr/>
        </p:nvSpPr>
        <p:spPr>
          <a:xfrm>
            <a:off x="5715000" y="2594880"/>
            <a:ext cx="92202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5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专业深耕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5" name=""/>
          <p:cNvSpPr txBox="1"/>
          <p:nvPr/>
        </p:nvSpPr>
        <p:spPr>
          <a:xfrm>
            <a:off x="5441760" y="294480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如医学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6" name=""/>
          <p:cNvSpPr txBox="1"/>
          <p:nvPr/>
        </p:nvSpPr>
        <p:spPr>
          <a:xfrm>
            <a:off x="5898960" y="294804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+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7" name=""/>
          <p:cNvSpPr txBox="1"/>
          <p:nvPr/>
        </p:nvSpPr>
        <p:spPr>
          <a:xfrm>
            <a:off x="5987880" y="294480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基础心理学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8" name=""/>
          <p:cNvSpPr txBox="1"/>
          <p:nvPr/>
        </p:nvSpPr>
        <p:spPr>
          <a:xfrm>
            <a:off x="5715000" y="4747680"/>
            <a:ext cx="92202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15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跨界拓展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9" name=""/>
          <p:cNvSpPr txBox="1"/>
          <p:nvPr/>
        </p:nvSpPr>
        <p:spPr>
          <a:xfrm>
            <a:off x="5441760" y="509724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如计算机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0" name=""/>
          <p:cNvSpPr txBox="1"/>
          <p:nvPr/>
        </p:nvSpPr>
        <p:spPr>
          <a:xfrm>
            <a:off x="6051240" y="510084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+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1" name=""/>
          <p:cNvSpPr txBox="1"/>
          <p:nvPr/>
        </p:nvSpPr>
        <p:spPr>
          <a:xfrm>
            <a:off x="6140520" y="509724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数据分析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2" name=""/>
          <p:cNvSpPr/>
          <p:nvPr/>
        </p:nvSpPr>
        <p:spPr>
          <a:xfrm>
            <a:off x="2238120" y="3781080"/>
            <a:ext cx="47880" cy="48240"/>
          </a:xfrm>
          <a:custGeom>
            <a:avLst/>
            <a:gdLst/>
            <a:ahLst/>
            <a:rect l="0" t="0" r="r" b="b"/>
            <a:pathLst>
              <a:path w="133" h="134">
                <a:moveTo>
                  <a:pt x="133" y="67"/>
                </a:moveTo>
                <a:cubicBezTo>
                  <a:pt x="133" y="75"/>
                  <a:pt x="132" y="84"/>
                  <a:pt x="128" y="92"/>
                </a:cubicBezTo>
                <a:cubicBezTo>
                  <a:pt x="125" y="100"/>
                  <a:pt x="120" y="107"/>
                  <a:pt x="114" y="113"/>
                </a:cubicBezTo>
                <a:cubicBezTo>
                  <a:pt x="108" y="120"/>
                  <a:pt x="101" y="125"/>
                  <a:pt x="93" y="129"/>
                </a:cubicBezTo>
                <a:cubicBezTo>
                  <a:pt x="85" y="132"/>
                  <a:pt x="76" y="134"/>
                  <a:pt x="67" y="134"/>
                </a:cubicBezTo>
                <a:cubicBezTo>
                  <a:pt x="59" y="134"/>
                  <a:pt x="49" y="132"/>
                  <a:pt x="41" y="129"/>
                </a:cubicBezTo>
                <a:cubicBezTo>
                  <a:pt x="33" y="125"/>
                  <a:pt x="26" y="120"/>
                  <a:pt x="20" y="113"/>
                </a:cubicBezTo>
                <a:cubicBezTo>
                  <a:pt x="13" y="107"/>
                  <a:pt x="9" y="100"/>
                  <a:pt x="5" y="92"/>
                </a:cubicBezTo>
                <a:cubicBezTo>
                  <a:pt x="2" y="84"/>
                  <a:pt x="0" y="75"/>
                  <a:pt x="0" y="67"/>
                </a:cubicBezTo>
                <a:cubicBezTo>
                  <a:pt x="0" y="58"/>
                  <a:pt x="2" y="49"/>
                  <a:pt x="5" y="41"/>
                </a:cubicBezTo>
                <a:cubicBezTo>
                  <a:pt x="9" y="33"/>
                  <a:pt x="13" y="26"/>
                  <a:pt x="20" y="20"/>
                </a:cubicBezTo>
                <a:cubicBezTo>
                  <a:pt x="26" y="14"/>
                  <a:pt x="33" y="9"/>
                  <a:pt x="41" y="5"/>
                </a:cubicBezTo>
                <a:cubicBezTo>
                  <a:pt x="49" y="2"/>
                  <a:pt x="59" y="0"/>
                  <a:pt x="67" y="0"/>
                </a:cubicBezTo>
                <a:cubicBezTo>
                  <a:pt x="76" y="0"/>
                  <a:pt x="85" y="2"/>
                  <a:pt x="93" y="5"/>
                </a:cubicBezTo>
                <a:cubicBezTo>
                  <a:pt x="101" y="9"/>
                  <a:pt x="108" y="14"/>
                  <a:pt x="114" y="20"/>
                </a:cubicBezTo>
                <a:cubicBezTo>
                  <a:pt x="120" y="26"/>
                  <a:pt x="125" y="33"/>
                  <a:pt x="128" y="41"/>
                </a:cubicBezTo>
                <a:cubicBezTo>
                  <a:pt x="132" y="49"/>
                  <a:pt x="133" y="58"/>
                  <a:pt x="133" y="67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3" name=""/>
          <p:cNvSpPr txBox="1"/>
          <p:nvPr/>
        </p:nvSpPr>
        <p:spPr>
          <a:xfrm>
            <a:off x="3632040" y="3216960"/>
            <a:ext cx="125730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分阶段行动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4" name=""/>
          <p:cNvSpPr txBox="1"/>
          <p:nvPr/>
        </p:nvSpPr>
        <p:spPr>
          <a:xfrm>
            <a:off x="2446560" y="3706560"/>
            <a:ext cx="25146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大一大二：夯实基础，加入辩论队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5" name=""/>
          <p:cNvSpPr txBox="1"/>
          <p:nvPr/>
        </p:nvSpPr>
        <p:spPr>
          <a:xfrm>
            <a:off x="4732560" y="37101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6" name=""/>
          <p:cNvSpPr/>
          <p:nvPr/>
        </p:nvSpPr>
        <p:spPr>
          <a:xfrm>
            <a:off x="2133360" y="4314600"/>
            <a:ext cx="47880" cy="47880"/>
          </a:xfrm>
          <a:custGeom>
            <a:avLst/>
            <a:gdLst/>
            <a:ahLst/>
            <a:rect l="0" t="0" r="r" b="b"/>
            <a:pathLst>
              <a:path w="133" h="133">
                <a:moveTo>
                  <a:pt x="133" y="66"/>
                </a:moveTo>
                <a:cubicBezTo>
                  <a:pt x="133" y="75"/>
                  <a:pt x="132" y="83"/>
                  <a:pt x="128" y="92"/>
                </a:cubicBezTo>
                <a:cubicBezTo>
                  <a:pt x="125" y="101"/>
                  <a:pt x="120" y="108"/>
                  <a:pt x="114" y="114"/>
                </a:cubicBezTo>
                <a:cubicBezTo>
                  <a:pt x="108" y="120"/>
                  <a:pt x="101" y="125"/>
                  <a:pt x="93" y="128"/>
                </a:cubicBezTo>
                <a:cubicBezTo>
                  <a:pt x="85" y="132"/>
                  <a:pt x="75" y="133"/>
                  <a:pt x="66" y="133"/>
                </a:cubicBezTo>
                <a:cubicBezTo>
                  <a:pt x="58" y="133"/>
                  <a:pt x="49" y="132"/>
                  <a:pt x="41" y="128"/>
                </a:cubicBezTo>
                <a:cubicBezTo>
                  <a:pt x="33" y="125"/>
                  <a:pt x="26" y="120"/>
                  <a:pt x="20" y="114"/>
                </a:cubicBezTo>
                <a:cubicBezTo>
                  <a:pt x="13" y="108"/>
                  <a:pt x="9" y="101"/>
                  <a:pt x="5" y="92"/>
                </a:cubicBezTo>
                <a:cubicBezTo>
                  <a:pt x="2" y="83"/>
                  <a:pt x="0" y="75"/>
                  <a:pt x="0" y="66"/>
                </a:cubicBezTo>
                <a:cubicBezTo>
                  <a:pt x="0" y="57"/>
                  <a:pt x="2" y="49"/>
                  <a:pt x="5" y="41"/>
                </a:cubicBezTo>
                <a:cubicBezTo>
                  <a:pt x="9" y="33"/>
                  <a:pt x="13" y="26"/>
                  <a:pt x="20" y="19"/>
                </a:cubicBezTo>
                <a:cubicBezTo>
                  <a:pt x="26" y="13"/>
                  <a:pt x="33" y="9"/>
                  <a:pt x="41" y="5"/>
                </a:cubicBezTo>
                <a:cubicBezTo>
                  <a:pt x="49" y="2"/>
                  <a:pt x="58" y="0"/>
                  <a:pt x="66" y="0"/>
                </a:cubicBezTo>
                <a:cubicBezTo>
                  <a:pt x="75" y="0"/>
                  <a:pt x="85" y="2"/>
                  <a:pt x="93" y="5"/>
                </a:cubicBezTo>
                <a:cubicBezTo>
                  <a:pt x="101" y="9"/>
                  <a:pt x="108" y="13"/>
                  <a:pt x="114" y="19"/>
                </a:cubicBezTo>
                <a:cubicBezTo>
                  <a:pt x="120" y="26"/>
                  <a:pt x="125" y="33"/>
                  <a:pt x="128" y="41"/>
                </a:cubicBezTo>
                <a:cubicBezTo>
                  <a:pt x="132" y="49"/>
                  <a:pt x="133" y="57"/>
                  <a:pt x="133" y="66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7" name=""/>
          <p:cNvSpPr txBox="1"/>
          <p:nvPr/>
        </p:nvSpPr>
        <p:spPr>
          <a:xfrm>
            <a:off x="4165560" y="395424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科研团队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8" name=""/>
          <p:cNvSpPr txBox="1"/>
          <p:nvPr/>
        </p:nvSpPr>
        <p:spPr>
          <a:xfrm>
            <a:off x="2345040" y="4240080"/>
            <a:ext cx="20116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大三大四：聚焦岗位技能（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9" name=""/>
          <p:cNvSpPr txBox="1"/>
          <p:nvPr/>
        </p:nvSpPr>
        <p:spPr>
          <a:xfrm>
            <a:off x="4173840" y="424368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AI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0" name=""/>
          <p:cNvSpPr txBox="1"/>
          <p:nvPr/>
        </p:nvSpPr>
        <p:spPr>
          <a:xfrm>
            <a:off x="4317840" y="424008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岗学算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1" name=""/>
          <p:cNvSpPr txBox="1"/>
          <p:nvPr/>
        </p:nvSpPr>
        <p:spPr>
          <a:xfrm>
            <a:off x="3098520" y="4478040"/>
            <a:ext cx="16154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法、运营岗学用戶增⻓）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2" name=""/>
          <p:cNvSpPr txBox="1"/>
          <p:nvPr/>
        </p:nvSpPr>
        <p:spPr>
          <a:xfrm>
            <a:off x="7416720" y="3216960"/>
            <a:ext cx="100584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行业认证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3" name=""/>
          <p:cNvSpPr txBox="1"/>
          <p:nvPr/>
        </p:nvSpPr>
        <p:spPr>
          <a:xfrm>
            <a:off x="8331120" y="3222000"/>
            <a:ext cx="292680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8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&amp;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4" name=""/>
          <p:cNvSpPr/>
          <p:nvPr/>
        </p:nvSpPr>
        <p:spPr>
          <a:xfrm>
            <a:off x="7419960" y="3781080"/>
            <a:ext cx="47880" cy="48240"/>
          </a:xfrm>
          <a:custGeom>
            <a:avLst/>
            <a:gdLst/>
            <a:ahLst/>
            <a:rect l="0" t="0" r="r" b="b"/>
            <a:pathLst>
              <a:path w="133" h="134">
                <a:moveTo>
                  <a:pt x="133" y="67"/>
                </a:moveTo>
                <a:cubicBezTo>
                  <a:pt x="133" y="75"/>
                  <a:pt x="131" y="84"/>
                  <a:pt x="128" y="92"/>
                </a:cubicBezTo>
                <a:cubicBezTo>
                  <a:pt x="124" y="100"/>
                  <a:pt x="120" y="107"/>
                  <a:pt x="113" y="113"/>
                </a:cubicBezTo>
                <a:cubicBezTo>
                  <a:pt x="107" y="120"/>
                  <a:pt x="100" y="125"/>
                  <a:pt x="92" y="129"/>
                </a:cubicBezTo>
                <a:cubicBezTo>
                  <a:pt x="84" y="132"/>
                  <a:pt x="75" y="134"/>
                  <a:pt x="67" y="134"/>
                </a:cubicBezTo>
                <a:cubicBezTo>
                  <a:pt x="58" y="134"/>
                  <a:pt x="49" y="132"/>
                  <a:pt x="40" y="129"/>
                </a:cubicBezTo>
                <a:cubicBezTo>
                  <a:pt x="32" y="125"/>
                  <a:pt x="25" y="120"/>
                  <a:pt x="19" y="113"/>
                </a:cubicBezTo>
                <a:cubicBezTo>
                  <a:pt x="13" y="107"/>
                  <a:pt x="8" y="100"/>
                  <a:pt x="5" y="92"/>
                </a:cubicBezTo>
                <a:cubicBezTo>
                  <a:pt x="1" y="84"/>
                  <a:pt x="0" y="75"/>
                  <a:pt x="0" y="67"/>
                </a:cubicBezTo>
                <a:cubicBezTo>
                  <a:pt x="0" y="58"/>
                  <a:pt x="1" y="49"/>
                  <a:pt x="5" y="41"/>
                </a:cubicBezTo>
                <a:cubicBezTo>
                  <a:pt x="8" y="33"/>
                  <a:pt x="13" y="26"/>
                  <a:pt x="19" y="20"/>
                </a:cubicBezTo>
                <a:cubicBezTo>
                  <a:pt x="25" y="14"/>
                  <a:pt x="32" y="9"/>
                  <a:pt x="40" y="5"/>
                </a:cubicBezTo>
                <a:cubicBezTo>
                  <a:pt x="49" y="2"/>
                  <a:pt x="58" y="0"/>
                  <a:pt x="67" y="0"/>
                </a:cubicBezTo>
                <a:cubicBezTo>
                  <a:pt x="75" y="0"/>
                  <a:pt x="84" y="2"/>
                  <a:pt x="92" y="5"/>
                </a:cubicBezTo>
                <a:cubicBezTo>
                  <a:pt x="100" y="9"/>
                  <a:pt x="107" y="14"/>
                  <a:pt x="113" y="20"/>
                </a:cubicBezTo>
                <a:cubicBezTo>
                  <a:pt x="120" y="26"/>
                  <a:pt x="124" y="33"/>
                  <a:pt x="128" y="41"/>
                </a:cubicBezTo>
                <a:cubicBezTo>
                  <a:pt x="131" y="49"/>
                  <a:pt x="133" y="58"/>
                  <a:pt x="133" y="67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35" name=""/>
          <p:cNvSpPr txBox="1"/>
          <p:nvPr/>
        </p:nvSpPr>
        <p:spPr>
          <a:xfrm>
            <a:off x="8623440" y="3216960"/>
            <a:ext cx="100584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政策资源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6" name=""/>
          <p:cNvSpPr txBox="1"/>
          <p:nvPr/>
        </p:nvSpPr>
        <p:spPr>
          <a:xfrm>
            <a:off x="7626240" y="370656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行业认证：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7" name=""/>
          <p:cNvSpPr txBox="1"/>
          <p:nvPr/>
        </p:nvSpPr>
        <p:spPr>
          <a:xfrm>
            <a:off x="8388360" y="3710160"/>
            <a:ext cx="33084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PMP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8" name=""/>
          <p:cNvSpPr txBox="1"/>
          <p:nvPr/>
        </p:nvSpPr>
        <p:spPr>
          <a:xfrm>
            <a:off x="8718480" y="3706560"/>
            <a:ext cx="13411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、谷歌数据分析证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9" name=""/>
          <p:cNvSpPr/>
          <p:nvPr/>
        </p:nvSpPr>
        <p:spPr>
          <a:xfrm>
            <a:off x="7419960" y="4314600"/>
            <a:ext cx="47880" cy="47880"/>
          </a:xfrm>
          <a:custGeom>
            <a:avLst/>
            <a:gdLst/>
            <a:ahLst/>
            <a:rect l="0" t="0" r="r" b="b"/>
            <a:pathLst>
              <a:path w="133" h="133">
                <a:moveTo>
                  <a:pt x="133" y="66"/>
                </a:moveTo>
                <a:cubicBezTo>
                  <a:pt x="133" y="75"/>
                  <a:pt x="131" y="83"/>
                  <a:pt x="128" y="92"/>
                </a:cubicBezTo>
                <a:cubicBezTo>
                  <a:pt x="124" y="101"/>
                  <a:pt x="120" y="108"/>
                  <a:pt x="113" y="114"/>
                </a:cubicBezTo>
                <a:cubicBezTo>
                  <a:pt x="107" y="120"/>
                  <a:pt x="100" y="125"/>
                  <a:pt x="92" y="128"/>
                </a:cubicBezTo>
                <a:cubicBezTo>
                  <a:pt x="84" y="132"/>
                  <a:pt x="75" y="133"/>
                  <a:pt x="67" y="133"/>
                </a:cubicBezTo>
                <a:cubicBezTo>
                  <a:pt x="58" y="133"/>
                  <a:pt x="49" y="132"/>
                  <a:pt x="40" y="128"/>
                </a:cubicBezTo>
                <a:cubicBezTo>
                  <a:pt x="32" y="125"/>
                  <a:pt x="25" y="120"/>
                  <a:pt x="19" y="114"/>
                </a:cubicBezTo>
                <a:cubicBezTo>
                  <a:pt x="13" y="108"/>
                  <a:pt x="8" y="101"/>
                  <a:pt x="5" y="92"/>
                </a:cubicBezTo>
                <a:cubicBezTo>
                  <a:pt x="1" y="83"/>
                  <a:pt x="0" y="75"/>
                  <a:pt x="0" y="66"/>
                </a:cubicBezTo>
                <a:cubicBezTo>
                  <a:pt x="0" y="57"/>
                  <a:pt x="1" y="49"/>
                  <a:pt x="5" y="41"/>
                </a:cubicBezTo>
                <a:cubicBezTo>
                  <a:pt x="8" y="33"/>
                  <a:pt x="13" y="26"/>
                  <a:pt x="19" y="19"/>
                </a:cubicBezTo>
                <a:cubicBezTo>
                  <a:pt x="25" y="13"/>
                  <a:pt x="32" y="9"/>
                  <a:pt x="40" y="5"/>
                </a:cubicBezTo>
                <a:cubicBezTo>
                  <a:pt x="49" y="2"/>
                  <a:pt x="58" y="0"/>
                  <a:pt x="67" y="0"/>
                </a:cubicBezTo>
                <a:cubicBezTo>
                  <a:pt x="75" y="0"/>
                  <a:pt x="84" y="2"/>
                  <a:pt x="92" y="5"/>
                </a:cubicBezTo>
                <a:cubicBezTo>
                  <a:pt x="100" y="9"/>
                  <a:pt x="107" y="13"/>
                  <a:pt x="113" y="19"/>
                </a:cubicBezTo>
                <a:cubicBezTo>
                  <a:pt x="120" y="26"/>
                  <a:pt x="124" y="33"/>
                  <a:pt x="128" y="41"/>
                </a:cubicBezTo>
                <a:cubicBezTo>
                  <a:pt x="131" y="49"/>
                  <a:pt x="133" y="57"/>
                  <a:pt x="133" y="66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40" name=""/>
          <p:cNvSpPr txBox="1"/>
          <p:nvPr/>
        </p:nvSpPr>
        <p:spPr>
          <a:xfrm>
            <a:off x="7416720" y="395424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书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1" name=""/>
          <p:cNvSpPr txBox="1"/>
          <p:nvPr/>
        </p:nvSpPr>
        <p:spPr>
          <a:xfrm>
            <a:off x="7626240" y="4240080"/>
            <a:ext cx="13411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政策资源：教育部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2" name=""/>
          <p:cNvSpPr txBox="1"/>
          <p:nvPr/>
        </p:nvSpPr>
        <p:spPr>
          <a:xfrm>
            <a:off x="8845560" y="424368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“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3" name=""/>
          <p:cNvSpPr txBox="1"/>
          <p:nvPr/>
        </p:nvSpPr>
        <p:spPr>
          <a:xfrm>
            <a:off x="8896320" y="424008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双千计划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4" name=""/>
          <p:cNvSpPr txBox="1"/>
          <p:nvPr/>
        </p:nvSpPr>
        <p:spPr>
          <a:xfrm>
            <a:off x="9505800" y="424368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”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5" name=""/>
          <p:cNvSpPr txBox="1"/>
          <p:nvPr/>
        </p:nvSpPr>
        <p:spPr>
          <a:xfrm>
            <a:off x="9480600" y="4240080"/>
            <a:ext cx="4267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（微专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6" name=""/>
          <p:cNvSpPr txBox="1"/>
          <p:nvPr/>
        </p:nvSpPr>
        <p:spPr>
          <a:xfrm>
            <a:off x="7416720" y="447804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7" name=""/>
          <p:cNvSpPr txBox="1"/>
          <p:nvPr/>
        </p:nvSpPr>
        <p:spPr>
          <a:xfrm>
            <a:off x="7569360" y="448164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+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8" name=""/>
          <p:cNvSpPr txBox="1"/>
          <p:nvPr/>
        </p:nvSpPr>
        <p:spPr>
          <a:xfrm>
            <a:off x="7658280" y="4478040"/>
            <a:ext cx="11734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职业能力课程）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1" name=""/>
          <p:cNvSpPr/>
          <p:nvPr/>
        </p:nvSpPr>
        <p:spPr>
          <a:xfrm>
            <a:off x="0" y="0"/>
            <a:ext cx="1828800" cy="1828800"/>
          </a:xfrm>
          <a:custGeom>
            <a:avLst/>
            <a:gdLst/>
            <a:ahLst/>
            <a:rect l="0" t="0" r="r" b="b"/>
            <a:pathLst>
              <a:path w="5080" h="5080">
                <a:moveTo>
                  <a:pt x="0" y="5080"/>
                </a:moveTo>
                <a:lnTo>
                  <a:pt x="0" y="0"/>
                </a:lnTo>
                <a:lnTo>
                  <a:pt x="5080" y="0"/>
                </a:lnTo>
                <a:cubicBezTo>
                  <a:pt x="5080" y="83"/>
                  <a:pt x="5078" y="166"/>
                  <a:pt x="5074" y="249"/>
                </a:cubicBezTo>
                <a:cubicBezTo>
                  <a:pt x="5070" y="332"/>
                  <a:pt x="5064" y="415"/>
                  <a:pt x="5056" y="497"/>
                </a:cubicBezTo>
                <a:cubicBezTo>
                  <a:pt x="5048" y="580"/>
                  <a:pt x="5038" y="663"/>
                  <a:pt x="5026" y="745"/>
                </a:cubicBezTo>
                <a:cubicBezTo>
                  <a:pt x="5013" y="827"/>
                  <a:pt x="4999" y="909"/>
                  <a:pt x="4983" y="991"/>
                </a:cubicBezTo>
                <a:cubicBezTo>
                  <a:pt x="4967" y="1072"/>
                  <a:pt x="4948" y="1153"/>
                  <a:pt x="4928" y="1234"/>
                </a:cubicBezTo>
                <a:cubicBezTo>
                  <a:pt x="4908" y="1314"/>
                  <a:pt x="4886" y="1395"/>
                  <a:pt x="4862" y="1474"/>
                </a:cubicBezTo>
                <a:cubicBezTo>
                  <a:pt x="4838" y="1554"/>
                  <a:pt x="4812" y="1633"/>
                  <a:pt x="4784" y="1711"/>
                </a:cubicBezTo>
                <a:cubicBezTo>
                  <a:pt x="4756" y="1789"/>
                  <a:pt x="4726" y="1867"/>
                  <a:pt x="4694" y="1944"/>
                </a:cubicBezTo>
                <a:cubicBezTo>
                  <a:pt x="4662" y="2020"/>
                  <a:pt x="4628" y="2096"/>
                  <a:pt x="4593" y="2171"/>
                </a:cubicBezTo>
                <a:cubicBezTo>
                  <a:pt x="4557" y="2247"/>
                  <a:pt x="4520" y="2321"/>
                  <a:pt x="4481" y="2394"/>
                </a:cubicBezTo>
                <a:cubicBezTo>
                  <a:pt x="4441" y="2468"/>
                  <a:pt x="4401" y="2541"/>
                  <a:pt x="4358" y="2612"/>
                </a:cubicBezTo>
                <a:cubicBezTo>
                  <a:pt x="4315" y="2683"/>
                  <a:pt x="4271" y="2754"/>
                  <a:pt x="4224" y="2823"/>
                </a:cubicBezTo>
                <a:cubicBezTo>
                  <a:pt x="4178" y="2892"/>
                  <a:pt x="4130" y="2960"/>
                  <a:pt x="4081" y="3027"/>
                </a:cubicBezTo>
                <a:cubicBezTo>
                  <a:pt x="4031" y="3093"/>
                  <a:pt x="3980" y="3159"/>
                  <a:pt x="3927" y="3223"/>
                </a:cubicBezTo>
                <a:cubicBezTo>
                  <a:pt x="3875" y="3287"/>
                  <a:pt x="3820" y="3350"/>
                  <a:pt x="3765" y="3412"/>
                </a:cubicBezTo>
                <a:cubicBezTo>
                  <a:pt x="3709" y="3474"/>
                  <a:pt x="3651" y="3534"/>
                  <a:pt x="3593" y="3593"/>
                </a:cubicBezTo>
                <a:cubicBezTo>
                  <a:pt x="3534" y="3651"/>
                  <a:pt x="3474" y="3709"/>
                  <a:pt x="3412" y="3765"/>
                </a:cubicBezTo>
                <a:cubicBezTo>
                  <a:pt x="3350" y="3820"/>
                  <a:pt x="3287" y="3875"/>
                  <a:pt x="3223" y="3927"/>
                </a:cubicBezTo>
                <a:cubicBezTo>
                  <a:pt x="3159" y="3980"/>
                  <a:pt x="3093" y="4031"/>
                  <a:pt x="3027" y="4081"/>
                </a:cubicBezTo>
                <a:cubicBezTo>
                  <a:pt x="2960" y="4130"/>
                  <a:pt x="2892" y="4178"/>
                  <a:pt x="2823" y="4224"/>
                </a:cubicBezTo>
                <a:cubicBezTo>
                  <a:pt x="2754" y="4271"/>
                  <a:pt x="2683" y="4315"/>
                  <a:pt x="2612" y="4358"/>
                </a:cubicBezTo>
                <a:cubicBezTo>
                  <a:pt x="2541" y="4401"/>
                  <a:pt x="2468" y="4441"/>
                  <a:pt x="2394" y="4481"/>
                </a:cubicBezTo>
                <a:cubicBezTo>
                  <a:pt x="2321" y="4520"/>
                  <a:pt x="2247" y="4557"/>
                  <a:pt x="2171" y="4593"/>
                </a:cubicBezTo>
                <a:cubicBezTo>
                  <a:pt x="2096" y="4628"/>
                  <a:pt x="2020" y="4662"/>
                  <a:pt x="1944" y="4694"/>
                </a:cubicBezTo>
                <a:cubicBezTo>
                  <a:pt x="1867" y="4726"/>
                  <a:pt x="1789" y="4756"/>
                  <a:pt x="1711" y="4784"/>
                </a:cubicBezTo>
                <a:cubicBezTo>
                  <a:pt x="1633" y="4812"/>
                  <a:pt x="1554" y="4838"/>
                  <a:pt x="1474" y="4862"/>
                </a:cubicBezTo>
                <a:cubicBezTo>
                  <a:pt x="1395" y="4886"/>
                  <a:pt x="1314" y="4908"/>
                  <a:pt x="1234" y="4928"/>
                </a:cubicBezTo>
                <a:cubicBezTo>
                  <a:pt x="1153" y="4948"/>
                  <a:pt x="1072" y="4967"/>
                  <a:pt x="991" y="4983"/>
                </a:cubicBezTo>
                <a:cubicBezTo>
                  <a:pt x="909" y="4999"/>
                  <a:pt x="827" y="5013"/>
                  <a:pt x="745" y="5026"/>
                </a:cubicBezTo>
                <a:cubicBezTo>
                  <a:pt x="663" y="5038"/>
                  <a:pt x="580" y="5048"/>
                  <a:pt x="497" y="5056"/>
                </a:cubicBezTo>
                <a:cubicBezTo>
                  <a:pt x="415" y="5064"/>
                  <a:pt x="332" y="5070"/>
                  <a:pt x="249" y="5074"/>
                </a:cubicBezTo>
                <a:cubicBezTo>
                  <a:pt x="166" y="5078"/>
                  <a:pt x="83" y="5080"/>
                  <a:pt x="0" y="5080"/>
                </a:cubicBezTo>
                <a:close/>
              </a:path>
            </a:pathLst>
          </a:custGeom>
          <a:solidFill>
            <a:srgbClr val="007bff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2" name=""/>
          <p:cNvSpPr/>
          <p:nvPr/>
        </p:nvSpPr>
        <p:spPr>
          <a:xfrm>
            <a:off x="9753480" y="4419360"/>
            <a:ext cx="2438640" cy="2438640"/>
          </a:xfrm>
          <a:custGeom>
            <a:avLst/>
            <a:gdLst/>
            <a:ahLst/>
            <a:rect l="0" t="0" r="r" b="b"/>
            <a:pathLst>
              <a:path w="6774" h="6774">
                <a:moveTo>
                  <a:pt x="0" y="6774"/>
                </a:moveTo>
                <a:cubicBezTo>
                  <a:pt x="0" y="6664"/>
                  <a:pt x="3" y="6553"/>
                  <a:pt x="8" y="6442"/>
                </a:cubicBezTo>
                <a:cubicBezTo>
                  <a:pt x="13" y="6331"/>
                  <a:pt x="22" y="6221"/>
                  <a:pt x="32" y="6111"/>
                </a:cubicBezTo>
                <a:cubicBezTo>
                  <a:pt x="43" y="6000"/>
                  <a:pt x="57" y="5890"/>
                  <a:pt x="73" y="5781"/>
                </a:cubicBezTo>
                <a:cubicBezTo>
                  <a:pt x="89" y="5671"/>
                  <a:pt x="108" y="5562"/>
                  <a:pt x="130" y="5453"/>
                </a:cubicBezTo>
                <a:cubicBezTo>
                  <a:pt x="152" y="5344"/>
                  <a:pt x="176" y="5236"/>
                  <a:pt x="203" y="5129"/>
                </a:cubicBezTo>
                <a:cubicBezTo>
                  <a:pt x="230" y="5021"/>
                  <a:pt x="259" y="4914"/>
                  <a:pt x="291" y="4808"/>
                </a:cubicBezTo>
                <a:cubicBezTo>
                  <a:pt x="324" y="4702"/>
                  <a:pt x="358" y="4596"/>
                  <a:pt x="396" y="4492"/>
                </a:cubicBezTo>
                <a:cubicBezTo>
                  <a:pt x="433" y="4387"/>
                  <a:pt x="473" y="4284"/>
                  <a:pt x="515" y="4181"/>
                </a:cubicBezTo>
                <a:cubicBezTo>
                  <a:pt x="558" y="4079"/>
                  <a:pt x="603" y="3978"/>
                  <a:pt x="650" y="3878"/>
                </a:cubicBezTo>
                <a:cubicBezTo>
                  <a:pt x="698" y="3777"/>
                  <a:pt x="747" y="3678"/>
                  <a:pt x="800" y="3581"/>
                </a:cubicBezTo>
                <a:cubicBezTo>
                  <a:pt x="852" y="3483"/>
                  <a:pt x="906" y="3386"/>
                  <a:pt x="963" y="3291"/>
                </a:cubicBezTo>
                <a:cubicBezTo>
                  <a:pt x="1020" y="3196"/>
                  <a:pt x="1080" y="3103"/>
                  <a:pt x="1141" y="3010"/>
                </a:cubicBezTo>
                <a:cubicBezTo>
                  <a:pt x="1203" y="2918"/>
                  <a:pt x="1267" y="2828"/>
                  <a:pt x="1333" y="2739"/>
                </a:cubicBezTo>
                <a:cubicBezTo>
                  <a:pt x="1399" y="2650"/>
                  <a:pt x="1467" y="2562"/>
                  <a:pt x="1537" y="2477"/>
                </a:cubicBezTo>
                <a:cubicBezTo>
                  <a:pt x="1608" y="2391"/>
                  <a:pt x="1680" y="2307"/>
                  <a:pt x="1754" y="2225"/>
                </a:cubicBezTo>
                <a:cubicBezTo>
                  <a:pt x="1829" y="2143"/>
                  <a:pt x="1905" y="2062"/>
                  <a:pt x="1984" y="1984"/>
                </a:cubicBezTo>
                <a:cubicBezTo>
                  <a:pt x="2062" y="1906"/>
                  <a:pt x="2142" y="1829"/>
                  <a:pt x="2224" y="1755"/>
                </a:cubicBezTo>
                <a:cubicBezTo>
                  <a:pt x="2307" y="1680"/>
                  <a:pt x="2391" y="1608"/>
                  <a:pt x="2476" y="1538"/>
                </a:cubicBezTo>
                <a:cubicBezTo>
                  <a:pt x="2562" y="1467"/>
                  <a:pt x="2649" y="1399"/>
                  <a:pt x="2738" y="1333"/>
                </a:cubicBezTo>
                <a:cubicBezTo>
                  <a:pt x="2827" y="1267"/>
                  <a:pt x="2918" y="1203"/>
                  <a:pt x="3010" y="1142"/>
                </a:cubicBezTo>
                <a:cubicBezTo>
                  <a:pt x="3102" y="1080"/>
                  <a:pt x="3196" y="1021"/>
                  <a:pt x="3291" y="964"/>
                </a:cubicBezTo>
                <a:cubicBezTo>
                  <a:pt x="3387" y="907"/>
                  <a:pt x="3483" y="852"/>
                  <a:pt x="3581" y="800"/>
                </a:cubicBezTo>
                <a:cubicBezTo>
                  <a:pt x="3679" y="748"/>
                  <a:pt x="3778" y="698"/>
                  <a:pt x="3878" y="650"/>
                </a:cubicBezTo>
                <a:cubicBezTo>
                  <a:pt x="3978" y="603"/>
                  <a:pt x="4080" y="558"/>
                  <a:pt x="4182" y="516"/>
                </a:cubicBezTo>
                <a:cubicBezTo>
                  <a:pt x="4285" y="473"/>
                  <a:pt x="4388" y="433"/>
                  <a:pt x="4492" y="396"/>
                </a:cubicBezTo>
                <a:cubicBezTo>
                  <a:pt x="4597" y="359"/>
                  <a:pt x="4702" y="324"/>
                  <a:pt x="4808" y="292"/>
                </a:cubicBezTo>
                <a:cubicBezTo>
                  <a:pt x="4914" y="260"/>
                  <a:pt x="5021" y="230"/>
                  <a:pt x="5128" y="203"/>
                </a:cubicBezTo>
                <a:cubicBezTo>
                  <a:pt x="5236" y="176"/>
                  <a:pt x="5344" y="152"/>
                  <a:pt x="5453" y="130"/>
                </a:cubicBezTo>
                <a:cubicBezTo>
                  <a:pt x="5561" y="109"/>
                  <a:pt x="5671" y="90"/>
                  <a:pt x="5780" y="73"/>
                </a:cubicBezTo>
                <a:cubicBezTo>
                  <a:pt x="5890" y="57"/>
                  <a:pt x="6000" y="44"/>
                  <a:pt x="6110" y="33"/>
                </a:cubicBezTo>
                <a:cubicBezTo>
                  <a:pt x="6221" y="22"/>
                  <a:pt x="6331" y="14"/>
                  <a:pt x="6442" y="8"/>
                </a:cubicBezTo>
                <a:cubicBezTo>
                  <a:pt x="6553" y="3"/>
                  <a:pt x="6663" y="0"/>
                  <a:pt x="6774" y="0"/>
                </a:cubicBezTo>
                <a:lnTo>
                  <a:pt x="6774" y="6774"/>
                </a:lnTo>
                <a:lnTo>
                  <a:pt x="0" y="6774"/>
                </a:lnTo>
                <a:close/>
              </a:path>
            </a:pathLst>
          </a:custGeom>
          <a:solidFill>
            <a:srgbClr val="ffc107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3" name=""/>
          <p:cNvSpPr/>
          <p:nvPr/>
        </p:nvSpPr>
        <p:spPr>
          <a:xfrm>
            <a:off x="456840" y="1142640"/>
            <a:ext cx="11278080" cy="29160"/>
          </a:xfrm>
          <a:custGeom>
            <a:avLst/>
            <a:gdLst/>
            <a:ahLst/>
            <a:rect l="0" t="0" r="r" b="b"/>
            <a:pathLst>
              <a:path w="31328" h="81">
                <a:moveTo>
                  <a:pt x="0" y="0"/>
                </a:moveTo>
                <a:lnTo>
                  <a:pt x="31328" y="0"/>
                </a:lnTo>
                <a:lnTo>
                  <a:pt x="31328" y="81"/>
                </a:lnTo>
                <a:lnTo>
                  <a:pt x="0" y="81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4" name=""/>
          <p:cNvSpPr txBox="1"/>
          <p:nvPr/>
        </p:nvSpPr>
        <p:spPr>
          <a:xfrm>
            <a:off x="457200" y="522720"/>
            <a:ext cx="507111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实习实践：积累职场经验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5" name=""/>
          <p:cNvSpPr/>
          <p:nvPr/>
        </p:nvSpPr>
        <p:spPr>
          <a:xfrm>
            <a:off x="461880" y="1990440"/>
            <a:ext cx="5477040" cy="1691280"/>
          </a:xfrm>
          <a:custGeom>
            <a:avLst/>
            <a:gdLst/>
            <a:ahLst/>
            <a:rect l="0" t="0" r="r" b="b"/>
            <a:pathLst>
              <a:path w="15214" h="4698">
                <a:moveTo>
                  <a:pt x="0" y="4499"/>
                </a:moveTo>
                <a:lnTo>
                  <a:pt x="0" y="159"/>
                </a:lnTo>
                <a:cubicBezTo>
                  <a:pt x="0" y="149"/>
                  <a:pt x="1" y="138"/>
                  <a:pt x="4" y="128"/>
                </a:cubicBezTo>
                <a:cubicBezTo>
                  <a:pt x="6" y="118"/>
                  <a:pt x="10" y="108"/>
                  <a:pt x="15" y="98"/>
                </a:cubicBezTo>
                <a:cubicBezTo>
                  <a:pt x="20" y="89"/>
                  <a:pt x="26" y="80"/>
                  <a:pt x="33" y="71"/>
                </a:cubicBezTo>
                <a:cubicBezTo>
                  <a:pt x="40" y="62"/>
                  <a:pt x="49" y="54"/>
                  <a:pt x="58" y="47"/>
                </a:cubicBezTo>
                <a:cubicBezTo>
                  <a:pt x="67" y="39"/>
                  <a:pt x="77" y="33"/>
                  <a:pt x="88" y="27"/>
                </a:cubicBezTo>
                <a:cubicBezTo>
                  <a:pt x="99" y="21"/>
                  <a:pt x="110" y="16"/>
                  <a:pt x="122" y="12"/>
                </a:cubicBezTo>
                <a:cubicBezTo>
                  <a:pt x="134" y="8"/>
                  <a:pt x="147" y="5"/>
                  <a:pt x="159" y="3"/>
                </a:cubicBezTo>
                <a:cubicBezTo>
                  <a:pt x="172" y="1"/>
                  <a:pt x="185" y="0"/>
                  <a:pt x="198" y="0"/>
                </a:cubicBezTo>
                <a:lnTo>
                  <a:pt x="15016" y="0"/>
                </a:lnTo>
                <a:cubicBezTo>
                  <a:pt x="15029" y="0"/>
                  <a:pt x="15042" y="1"/>
                  <a:pt x="15055" y="3"/>
                </a:cubicBezTo>
                <a:cubicBezTo>
                  <a:pt x="15067" y="5"/>
                  <a:pt x="15080" y="8"/>
                  <a:pt x="15092" y="12"/>
                </a:cubicBezTo>
                <a:cubicBezTo>
                  <a:pt x="15104" y="16"/>
                  <a:pt x="15115" y="21"/>
                  <a:pt x="15126" y="27"/>
                </a:cubicBezTo>
                <a:cubicBezTo>
                  <a:pt x="15137" y="33"/>
                  <a:pt x="15147" y="39"/>
                  <a:pt x="15156" y="47"/>
                </a:cubicBezTo>
                <a:cubicBezTo>
                  <a:pt x="15165" y="54"/>
                  <a:pt x="15174" y="62"/>
                  <a:pt x="15181" y="71"/>
                </a:cubicBezTo>
                <a:cubicBezTo>
                  <a:pt x="15188" y="80"/>
                  <a:pt x="15194" y="89"/>
                  <a:pt x="15199" y="98"/>
                </a:cubicBezTo>
                <a:cubicBezTo>
                  <a:pt x="15204" y="108"/>
                  <a:pt x="15208" y="118"/>
                  <a:pt x="15210" y="128"/>
                </a:cubicBezTo>
                <a:cubicBezTo>
                  <a:pt x="15213" y="138"/>
                  <a:pt x="15214" y="149"/>
                  <a:pt x="15214" y="159"/>
                </a:cubicBezTo>
                <a:lnTo>
                  <a:pt x="15214" y="4499"/>
                </a:lnTo>
                <a:cubicBezTo>
                  <a:pt x="15214" y="4512"/>
                  <a:pt x="15213" y="4525"/>
                  <a:pt x="15210" y="4538"/>
                </a:cubicBezTo>
                <a:cubicBezTo>
                  <a:pt x="15208" y="4551"/>
                  <a:pt x="15204" y="4563"/>
                  <a:pt x="15199" y="4575"/>
                </a:cubicBezTo>
                <a:cubicBezTo>
                  <a:pt x="15194" y="4587"/>
                  <a:pt x="15188" y="4599"/>
                  <a:pt x="15181" y="4609"/>
                </a:cubicBezTo>
                <a:cubicBezTo>
                  <a:pt x="15174" y="4620"/>
                  <a:pt x="15165" y="4630"/>
                  <a:pt x="15156" y="4640"/>
                </a:cubicBezTo>
                <a:cubicBezTo>
                  <a:pt x="15147" y="4649"/>
                  <a:pt x="15137" y="4657"/>
                  <a:pt x="15126" y="4664"/>
                </a:cubicBezTo>
                <a:cubicBezTo>
                  <a:pt x="15115" y="4671"/>
                  <a:pt x="15104" y="4678"/>
                  <a:pt x="15092" y="4683"/>
                </a:cubicBezTo>
                <a:cubicBezTo>
                  <a:pt x="15080" y="4688"/>
                  <a:pt x="15067" y="4691"/>
                  <a:pt x="15055" y="4694"/>
                </a:cubicBezTo>
                <a:cubicBezTo>
                  <a:pt x="15042" y="4696"/>
                  <a:pt x="15029" y="4698"/>
                  <a:pt x="15016" y="4698"/>
                </a:cubicBezTo>
                <a:lnTo>
                  <a:pt x="198" y="4698"/>
                </a:lnTo>
                <a:cubicBezTo>
                  <a:pt x="185" y="4698"/>
                  <a:pt x="172" y="4696"/>
                  <a:pt x="159" y="4694"/>
                </a:cubicBezTo>
                <a:cubicBezTo>
                  <a:pt x="147" y="4691"/>
                  <a:pt x="134" y="4688"/>
                  <a:pt x="122" y="4683"/>
                </a:cubicBezTo>
                <a:cubicBezTo>
                  <a:pt x="110" y="4678"/>
                  <a:pt x="99" y="4671"/>
                  <a:pt x="88" y="4664"/>
                </a:cubicBezTo>
                <a:cubicBezTo>
                  <a:pt x="77" y="4657"/>
                  <a:pt x="67" y="4649"/>
                  <a:pt x="58" y="4640"/>
                </a:cubicBezTo>
                <a:cubicBezTo>
                  <a:pt x="49" y="4630"/>
                  <a:pt x="40" y="4620"/>
                  <a:pt x="33" y="4609"/>
                </a:cubicBezTo>
                <a:cubicBezTo>
                  <a:pt x="26" y="4599"/>
                  <a:pt x="20" y="4587"/>
                  <a:pt x="15" y="4575"/>
                </a:cubicBezTo>
                <a:cubicBezTo>
                  <a:pt x="10" y="4563"/>
                  <a:pt x="6" y="4551"/>
                  <a:pt x="4" y="4538"/>
                </a:cubicBezTo>
                <a:cubicBezTo>
                  <a:pt x="1" y="4525"/>
                  <a:pt x="0" y="4512"/>
                  <a:pt x="0" y="4499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6" name=""/>
          <p:cNvSpPr/>
          <p:nvPr/>
        </p:nvSpPr>
        <p:spPr>
          <a:xfrm>
            <a:off x="456840" y="1971360"/>
            <a:ext cx="5486760" cy="1715040"/>
          </a:xfrm>
          <a:custGeom>
            <a:avLst/>
            <a:gdLst/>
            <a:ahLst/>
            <a:rect l="0" t="0" r="r" b="b"/>
            <a:pathLst>
              <a:path w="15241" h="4764">
                <a:moveTo>
                  <a:pt x="0" y="4552"/>
                </a:moveTo>
                <a:lnTo>
                  <a:pt x="0" y="212"/>
                </a:lnTo>
                <a:cubicBezTo>
                  <a:pt x="0" y="198"/>
                  <a:pt x="2" y="184"/>
                  <a:pt x="5" y="171"/>
                </a:cubicBezTo>
                <a:cubicBezTo>
                  <a:pt x="7" y="157"/>
                  <a:pt x="11" y="144"/>
                  <a:pt x="17" y="131"/>
                </a:cubicBezTo>
                <a:cubicBezTo>
                  <a:pt x="22" y="118"/>
                  <a:pt x="28" y="106"/>
                  <a:pt x="36" y="94"/>
                </a:cubicBezTo>
                <a:cubicBezTo>
                  <a:pt x="44" y="83"/>
                  <a:pt x="53" y="72"/>
                  <a:pt x="62" y="62"/>
                </a:cubicBezTo>
                <a:cubicBezTo>
                  <a:pt x="72" y="53"/>
                  <a:pt x="83" y="44"/>
                  <a:pt x="95" y="36"/>
                </a:cubicBezTo>
                <a:cubicBezTo>
                  <a:pt x="106" y="28"/>
                  <a:pt x="118" y="22"/>
                  <a:pt x="131" y="16"/>
                </a:cubicBezTo>
                <a:cubicBezTo>
                  <a:pt x="144" y="11"/>
                  <a:pt x="157" y="7"/>
                  <a:pt x="171" y="4"/>
                </a:cubicBezTo>
                <a:cubicBezTo>
                  <a:pt x="185" y="2"/>
                  <a:pt x="198" y="0"/>
                  <a:pt x="212" y="0"/>
                </a:cubicBezTo>
                <a:lnTo>
                  <a:pt x="15030" y="0"/>
                </a:lnTo>
                <a:cubicBezTo>
                  <a:pt x="15044" y="0"/>
                  <a:pt x="15057" y="2"/>
                  <a:pt x="15071" y="4"/>
                </a:cubicBezTo>
                <a:cubicBezTo>
                  <a:pt x="15085" y="7"/>
                  <a:pt x="15098" y="11"/>
                  <a:pt x="15111" y="16"/>
                </a:cubicBezTo>
                <a:cubicBezTo>
                  <a:pt x="15124" y="22"/>
                  <a:pt x="15136" y="28"/>
                  <a:pt x="15147" y="36"/>
                </a:cubicBezTo>
                <a:cubicBezTo>
                  <a:pt x="15159" y="44"/>
                  <a:pt x="15170" y="53"/>
                  <a:pt x="15180" y="62"/>
                </a:cubicBezTo>
                <a:cubicBezTo>
                  <a:pt x="15189" y="72"/>
                  <a:pt x="15198" y="83"/>
                  <a:pt x="15206" y="94"/>
                </a:cubicBezTo>
                <a:cubicBezTo>
                  <a:pt x="15214" y="106"/>
                  <a:pt x="15220" y="118"/>
                  <a:pt x="15225" y="131"/>
                </a:cubicBezTo>
                <a:cubicBezTo>
                  <a:pt x="15231" y="144"/>
                  <a:pt x="15235" y="157"/>
                  <a:pt x="15237" y="171"/>
                </a:cubicBezTo>
                <a:cubicBezTo>
                  <a:pt x="15240" y="184"/>
                  <a:pt x="15241" y="198"/>
                  <a:pt x="15241" y="212"/>
                </a:cubicBezTo>
                <a:lnTo>
                  <a:pt x="15241" y="4552"/>
                </a:lnTo>
                <a:cubicBezTo>
                  <a:pt x="15241" y="4566"/>
                  <a:pt x="15240" y="4580"/>
                  <a:pt x="15237" y="4594"/>
                </a:cubicBezTo>
                <a:cubicBezTo>
                  <a:pt x="15235" y="4607"/>
                  <a:pt x="15231" y="4620"/>
                  <a:pt x="15225" y="4633"/>
                </a:cubicBezTo>
                <a:cubicBezTo>
                  <a:pt x="15220" y="4646"/>
                  <a:pt x="15214" y="4658"/>
                  <a:pt x="15206" y="4670"/>
                </a:cubicBezTo>
                <a:cubicBezTo>
                  <a:pt x="15198" y="4681"/>
                  <a:pt x="15189" y="4692"/>
                  <a:pt x="15180" y="4702"/>
                </a:cubicBezTo>
                <a:cubicBezTo>
                  <a:pt x="15170" y="4712"/>
                  <a:pt x="15159" y="4720"/>
                  <a:pt x="15147" y="4728"/>
                </a:cubicBezTo>
                <a:cubicBezTo>
                  <a:pt x="15136" y="4736"/>
                  <a:pt x="15124" y="4742"/>
                  <a:pt x="15111" y="4748"/>
                </a:cubicBezTo>
                <a:cubicBezTo>
                  <a:pt x="15098" y="4753"/>
                  <a:pt x="15085" y="4757"/>
                  <a:pt x="15071" y="4760"/>
                </a:cubicBezTo>
                <a:cubicBezTo>
                  <a:pt x="15057" y="4763"/>
                  <a:pt x="15044" y="4764"/>
                  <a:pt x="15030" y="4764"/>
                </a:cubicBezTo>
                <a:lnTo>
                  <a:pt x="212" y="4764"/>
                </a:lnTo>
                <a:cubicBezTo>
                  <a:pt x="198" y="4764"/>
                  <a:pt x="185" y="4763"/>
                  <a:pt x="171" y="4760"/>
                </a:cubicBezTo>
                <a:cubicBezTo>
                  <a:pt x="157" y="4757"/>
                  <a:pt x="144" y="4753"/>
                  <a:pt x="131" y="4748"/>
                </a:cubicBezTo>
                <a:cubicBezTo>
                  <a:pt x="118" y="4742"/>
                  <a:pt x="106" y="4736"/>
                  <a:pt x="95" y="4728"/>
                </a:cubicBezTo>
                <a:cubicBezTo>
                  <a:pt x="83" y="4720"/>
                  <a:pt x="72" y="4712"/>
                  <a:pt x="62" y="4702"/>
                </a:cubicBezTo>
                <a:cubicBezTo>
                  <a:pt x="53" y="4692"/>
                  <a:pt x="44" y="4681"/>
                  <a:pt x="36" y="4670"/>
                </a:cubicBezTo>
                <a:cubicBezTo>
                  <a:pt x="28" y="4658"/>
                  <a:pt x="22" y="4646"/>
                  <a:pt x="17" y="4633"/>
                </a:cubicBezTo>
                <a:cubicBezTo>
                  <a:pt x="11" y="4620"/>
                  <a:pt x="7" y="4607"/>
                  <a:pt x="5" y="4594"/>
                </a:cubicBezTo>
                <a:cubicBezTo>
                  <a:pt x="2" y="4580"/>
                  <a:pt x="0" y="4566"/>
                  <a:pt x="0" y="4552"/>
                </a:cubicBezTo>
                <a:moveTo>
                  <a:pt x="27" y="4552"/>
                </a:moveTo>
                <a:lnTo>
                  <a:pt x="27" y="212"/>
                </a:lnTo>
                <a:cubicBezTo>
                  <a:pt x="27" y="205"/>
                  <a:pt x="28" y="198"/>
                  <a:pt x="31" y="191"/>
                </a:cubicBezTo>
                <a:cubicBezTo>
                  <a:pt x="33" y="185"/>
                  <a:pt x="36" y="178"/>
                  <a:pt x="41" y="172"/>
                </a:cubicBezTo>
                <a:cubicBezTo>
                  <a:pt x="46" y="165"/>
                  <a:pt x="51" y="159"/>
                  <a:pt x="58" y="153"/>
                </a:cubicBezTo>
                <a:cubicBezTo>
                  <a:pt x="65" y="147"/>
                  <a:pt x="73" y="142"/>
                  <a:pt x="81" y="137"/>
                </a:cubicBezTo>
                <a:cubicBezTo>
                  <a:pt x="90" y="132"/>
                  <a:pt x="99" y="128"/>
                  <a:pt x="109" y="124"/>
                </a:cubicBezTo>
                <a:cubicBezTo>
                  <a:pt x="119" y="120"/>
                  <a:pt x="130" y="117"/>
                  <a:pt x="141" y="114"/>
                </a:cubicBezTo>
                <a:cubicBezTo>
                  <a:pt x="153" y="112"/>
                  <a:pt x="164" y="110"/>
                  <a:pt x="176" y="108"/>
                </a:cubicBezTo>
                <a:cubicBezTo>
                  <a:pt x="188" y="107"/>
                  <a:pt x="200" y="106"/>
                  <a:pt x="212" y="106"/>
                </a:cubicBezTo>
                <a:lnTo>
                  <a:pt x="15030" y="106"/>
                </a:lnTo>
                <a:cubicBezTo>
                  <a:pt x="15042" y="106"/>
                  <a:pt x="15054" y="107"/>
                  <a:pt x="15066" y="108"/>
                </a:cubicBezTo>
                <a:cubicBezTo>
                  <a:pt x="15078" y="110"/>
                  <a:pt x="15089" y="112"/>
                  <a:pt x="15101" y="114"/>
                </a:cubicBezTo>
                <a:cubicBezTo>
                  <a:pt x="15112" y="117"/>
                  <a:pt x="15123" y="120"/>
                  <a:pt x="15133" y="124"/>
                </a:cubicBezTo>
                <a:cubicBezTo>
                  <a:pt x="15143" y="128"/>
                  <a:pt x="15152" y="132"/>
                  <a:pt x="15161" y="137"/>
                </a:cubicBezTo>
                <a:cubicBezTo>
                  <a:pt x="15169" y="142"/>
                  <a:pt x="15177" y="147"/>
                  <a:pt x="15184" y="153"/>
                </a:cubicBezTo>
                <a:cubicBezTo>
                  <a:pt x="15191" y="159"/>
                  <a:pt x="15196" y="165"/>
                  <a:pt x="15201" y="172"/>
                </a:cubicBezTo>
                <a:cubicBezTo>
                  <a:pt x="15206" y="178"/>
                  <a:pt x="15209" y="185"/>
                  <a:pt x="15211" y="191"/>
                </a:cubicBezTo>
                <a:cubicBezTo>
                  <a:pt x="15214" y="198"/>
                  <a:pt x="15215" y="205"/>
                  <a:pt x="15215" y="212"/>
                </a:cubicBezTo>
                <a:lnTo>
                  <a:pt x="15215" y="4552"/>
                </a:lnTo>
                <a:cubicBezTo>
                  <a:pt x="15215" y="4564"/>
                  <a:pt x="15214" y="4576"/>
                  <a:pt x="15211" y="4588"/>
                </a:cubicBezTo>
                <a:cubicBezTo>
                  <a:pt x="15209" y="4600"/>
                  <a:pt x="15206" y="4612"/>
                  <a:pt x="15201" y="4623"/>
                </a:cubicBezTo>
                <a:cubicBezTo>
                  <a:pt x="15196" y="4634"/>
                  <a:pt x="15191" y="4645"/>
                  <a:pt x="15184" y="4655"/>
                </a:cubicBezTo>
                <a:cubicBezTo>
                  <a:pt x="15177" y="4665"/>
                  <a:pt x="15169" y="4675"/>
                  <a:pt x="15161" y="4683"/>
                </a:cubicBezTo>
                <a:cubicBezTo>
                  <a:pt x="15152" y="4692"/>
                  <a:pt x="15143" y="4699"/>
                  <a:pt x="15133" y="4706"/>
                </a:cubicBezTo>
                <a:cubicBezTo>
                  <a:pt x="15123" y="4713"/>
                  <a:pt x="15112" y="4719"/>
                  <a:pt x="15101" y="4723"/>
                </a:cubicBezTo>
                <a:cubicBezTo>
                  <a:pt x="15089" y="4728"/>
                  <a:pt x="15078" y="4731"/>
                  <a:pt x="15066" y="4734"/>
                </a:cubicBezTo>
                <a:cubicBezTo>
                  <a:pt x="15054" y="4736"/>
                  <a:pt x="15042" y="4737"/>
                  <a:pt x="15030" y="4737"/>
                </a:cubicBezTo>
                <a:lnTo>
                  <a:pt x="212" y="4737"/>
                </a:lnTo>
                <a:cubicBezTo>
                  <a:pt x="200" y="4737"/>
                  <a:pt x="188" y="4736"/>
                  <a:pt x="176" y="4734"/>
                </a:cubicBezTo>
                <a:cubicBezTo>
                  <a:pt x="164" y="4731"/>
                  <a:pt x="153" y="4728"/>
                  <a:pt x="141" y="4723"/>
                </a:cubicBezTo>
                <a:cubicBezTo>
                  <a:pt x="130" y="4719"/>
                  <a:pt x="119" y="4713"/>
                  <a:pt x="109" y="4706"/>
                </a:cubicBezTo>
                <a:cubicBezTo>
                  <a:pt x="99" y="4699"/>
                  <a:pt x="90" y="4692"/>
                  <a:pt x="81" y="4683"/>
                </a:cubicBezTo>
                <a:cubicBezTo>
                  <a:pt x="73" y="4675"/>
                  <a:pt x="65" y="4665"/>
                  <a:pt x="58" y="4655"/>
                </a:cubicBezTo>
                <a:cubicBezTo>
                  <a:pt x="51" y="4645"/>
                  <a:pt x="46" y="4634"/>
                  <a:pt x="41" y="4623"/>
                </a:cubicBezTo>
                <a:cubicBezTo>
                  <a:pt x="36" y="4612"/>
                  <a:pt x="33" y="4600"/>
                  <a:pt x="31" y="4588"/>
                </a:cubicBezTo>
                <a:cubicBezTo>
                  <a:pt x="28" y="4576"/>
                  <a:pt x="27" y="4564"/>
                  <a:pt x="27" y="4552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7" name=""/>
          <p:cNvSpPr txBox="1"/>
          <p:nvPr/>
        </p:nvSpPr>
        <p:spPr>
          <a:xfrm>
            <a:off x="457200" y="1507680"/>
            <a:ext cx="169735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4a5568"/>
                </a:solidFill>
                <a:effectLst/>
                <a:uFillTx/>
                <a:latin typeface="Inter, sans-serif"/>
                <a:ea typeface="Inter, sans-serif"/>
              </a:rPr>
              <a:t>从校园到职场的桥梁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8" name=""/>
          <p:cNvSpPr/>
          <p:nvPr/>
        </p:nvSpPr>
        <p:spPr>
          <a:xfrm>
            <a:off x="771480" y="2828880"/>
            <a:ext cx="114480" cy="152640"/>
          </a:xfrm>
          <a:custGeom>
            <a:avLst/>
            <a:gdLst/>
            <a:ahLst/>
            <a:rect l="0" t="0" r="r" b="b"/>
            <a:pathLst>
              <a:path w="318" h="424">
                <a:moveTo>
                  <a:pt x="39" y="0"/>
                </a:moveTo>
                <a:cubicBezTo>
                  <a:pt x="17" y="0"/>
                  <a:pt x="0" y="17"/>
                  <a:pt x="0" y="39"/>
                </a:cubicBezTo>
                <a:lnTo>
                  <a:pt x="0" y="383"/>
                </a:lnTo>
                <a:cubicBezTo>
                  <a:pt x="0" y="406"/>
                  <a:pt x="17" y="424"/>
                  <a:pt x="39" y="424"/>
                </a:cubicBezTo>
                <a:lnTo>
                  <a:pt x="119" y="424"/>
                </a:lnTo>
                <a:lnTo>
                  <a:pt x="119" y="357"/>
                </a:lnTo>
                <a:cubicBezTo>
                  <a:pt x="119" y="335"/>
                  <a:pt x="136" y="317"/>
                  <a:pt x="158" y="317"/>
                </a:cubicBezTo>
                <a:cubicBezTo>
                  <a:pt x="180" y="317"/>
                  <a:pt x="198" y="335"/>
                  <a:pt x="198" y="357"/>
                </a:cubicBezTo>
                <a:lnTo>
                  <a:pt x="198" y="424"/>
                </a:lnTo>
                <a:lnTo>
                  <a:pt x="278" y="424"/>
                </a:lnTo>
                <a:cubicBezTo>
                  <a:pt x="300" y="424"/>
                  <a:pt x="318" y="406"/>
                  <a:pt x="318" y="383"/>
                </a:cubicBezTo>
                <a:lnTo>
                  <a:pt x="318" y="39"/>
                </a:lnTo>
                <a:cubicBezTo>
                  <a:pt x="318" y="17"/>
                  <a:pt x="300" y="0"/>
                  <a:pt x="278" y="0"/>
                </a:cubicBezTo>
                <a:lnTo>
                  <a:pt x="39" y="0"/>
                </a:lnTo>
                <a:moveTo>
                  <a:pt x="53" y="198"/>
                </a:moveTo>
                <a:cubicBezTo>
                  <a:pt x="53" y="191"/>
                  <a:pt x="58" y="185"/>
                  <a:pt x="66" y="185"/>
                </a:cubicBezTo>
                <a:lnTo>
                  <a:pt x="92" y="185"/>
                </a:lnTo>
                <a:cubicBezTo>
                  <a:pt x="100" y="185"/>
                  <a:pt x="105" y="191"/>
                  <a:pt x="105" y="198"/>
                </a:cubicBezTo>
                <a:lnTo>
                  <a:pt x="105" y="225"/>
                </a:lnTo>
                <a:cubicBezTo>
                  <a:pt x="105" y="232"/>
                  <a:pt x="100" y="238"/>
                  <a:pt x="92" y="238"/>
                </a:cubicBezTo>
                <a:lnTo>
                  <a:pt x="66" y="238"/>
                </a:lnTo>
                <a:cubicBezTo>
                  <a:pt x="58" y="238"/>
                  <a:pt x="53" y="232"/>
                  <a:pt x="53" y="225"/>
                </a:cubicBezTo>
                <a:lnTo>
                  <a:pt x="53" y="198"/>
                </a:lnTo>
                <a:moveTo>
                  <a:pt x="145" y="185"/>
                </a:moveTo>
                <a:lnTo>
                  <a:pt x="172" y="185"/>
                </a:lnTo>
                <a:cubicBezTo>
                  <a:pt x="179" y="185"/>
                  <a:pt x="185" y="191"/>
                  <a:pt x="185" y="198"/>
                </a:cubicBezTo>
                <a:lnTo>
                  <a:pt x="185" y="225"/>
                </a:lnTo>
                <a:cubicBezTo>
                  <a:pt x="185" y="232"/>
                  <a:pt x="179" y="238"/>
                  <a:pt x="172" y="238"/>
                </a:cubicBezTo>
                <a:lnTo>
                  <a:pt x="145" y="238"/>
                </a:lnTo>
                <a:cubicBezTo>
                  <a:pt x="138" y="238"/>
                  <a:pt x="132" y="232"/>
                  <a:pt x="132" y="225"/>
                </a:cubicBezTo>
                <a:lnTo>
                  <a:pt x="132" y="198"/>
                </a:lnTo>
                <a:cubicBezTo>
                  <a:pt x="132" y="191"/>
                  <a:pt x="138" y="185"/>
                  <a:pt x="145" y="185"/>
                </a:cubicBezTo>
                <a:moveTo>
                  <a:pt x="211" y="198"/>
                </a:moveTo>
                <a:cubicBezTo>
                  <a:pt x="211" y="191"/>
                  <a:pt x="217" y="185"/>
                  <a:pt x="225" y="185"/>
                </a:cubicBezTo>
                <a:lnTo>
                  <a:pt x="252" y="185"/>
                </a:lnTo>
                <a:cubicBezTo>
                  <a:pt x="259" y="185"/>
                  <a:pt x="265" y="191"/>
                  <a:pt x="265" y="198"/>
                </a:cubicBezTo>
                <a:lnTo>
                  <a:pt x="265" y="225"/>
                </a:lnTo>
                <a:cubicBezTo>
                  <a:pt x="265" y="232"/>
                  <a:pt x="259" y="238"/>
                  <a:pt x="252" y="238"/>
                </a:cubicBezTo>
                <a:lnTo>
                  <a:pt x="225" y="238"/>
                </a:lnTo>
                <a:cubicBezTo>
                  <a:pt x="217" y="238"/>
                  <a:pt x="211" y="232"/>
                  <a:pt x="211" y="225"/>
                </a:cubicBezTo>
                <a:lnTo>
                  <a:pt x="211" y="198"/>
                </a:lnTo>
                <a:moveTo>
                  <a:pt x="66" y="79"/>
                </a:moveTo>
                <a:lnTo>
                  <a:pt x="92" y="79"/>
                </a:lnTo>
                <a:cubicBezTo>
                  <a:pt x="100" y="79"/>
                  <a:pt x="105" y="85"/>
                  <a:pt x="105" y="92"/>
                </a:cubicBezTo>
                <a:lnTo>
                  <a:pt x="105" y="119"/>
                </a:lnTo>
                <a:cubicBezTo>
                  <a:pt x="105" y="126"/>
                  <a:pt x="100" y="132"/>
                  <a:pt x="92" y="132"/>
                </a:cubicBezTo>
                <a:lnTo>
                  <a:pt x="66" y="132"/>
                </a:lnTo>
                <a:cubicBezTo>
                  <a:pt x="58" y="132"/>
                  <a:pt x="53" y="126"/>
                  <a:pt x="53" y="119"/>
                </a:cubicBezTo>
                <a:lnTo>
                  <a:pt x="53" y="92"/>
                </a:lnTo>
                <a:cubicBezTo>
                  <a:pt x="53" y="85"/>
                  <a:pt x="58" y="79"/>
                  <a:pt x="66" y="79"/>
                </a:cubicBezTo>
                <a:moveTo>
                  <a:pt x="132" y="92"/>
                </a:moveTo>
                <a:cubicBezTo>
                  <a:pt x="132" y="85"/>
                  <a:pt x="138" y="79"/>
                  <a:pt x="145" y="79"/>
                </a:cubicBezTo>
                <a:lnTo>
                  <a:pt x="172" y="79"/>
                </a:lnTo>
                <a:cubicBezTo>
                  <a:pt x="179" y="79"/>
                  <a:pt x="185" y="85"/>
                  <a:pt x="185" y="92"/>
                </a:cubicBezTo>
                <a:lnTo>
                  <a:pt x="185" y="119"/>
                </a:lnTo>
                <a:cubicBezTo>
                  <a:pt x="185" y="126"/>
                  <a:pt x="179" y="132"/>
                  <a:pt x="172" y="132"/>
                </a:cubicBezTo>
                <a:lnTo>
                  <a:pt x="145" y="132"/>
                </a:lnTo>
                <a:cubicBezTo>
                  <a:pt x="138" y="132"/>
                  <a:pt x="132" y="126"/>
                  <a:pt x="132" y="119"/>
                </a:cubicBezTo>
                <a:lnTo>
                  <a:pt x="132" y="92"/>
                </a:lnTo>
                <a:moveTo>
                  <a:pt x="225" y="79"/>
                </a:moveTo>
                <a:lnTo>
                  <a:pt x="252" y="79"/>
                </a:lnTo>
                <a:cubicBezTo>
                  <a:pt x="259" y="79"/>
                  <a:pt x="265" y="85"/>
                  <a:pt x="265" y="92"/>
                </a:cubicBezTo>
                <a:lnTo>
                  <a:pt x="265" y="119"/>
                </a:lnTo>
                <a:cubicBezTo>
                  <a:pt x="265" y="126"/>
                  <a:pt x="259" y="132"/>
                  <a:pt x="252" y="132"/>
                </a:cubicBezTo>
                <a:lnTo>
                  <a:pt x="225" y="132"/>
                </a:lnTo>
                <a:cubicBezTo>
                  <a:pt x="217" y="132"/>
                  <a:pt x="211" y="126"/>
                  <a:pt x="211" y="119"/>
                </a:cubicBezTo>
                <a:lnTo>
                  <a:pt x="211" y="92"/>
                </a:lnTo>
                <a:cubicBezTo>
                  <a:pt x="211" y="85"/>
                  <a:pt x="217" y="79"/>
                  <a:pt x="225" y="79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59" name=""/>
          <p:cNvSpPr txBox="1"/>
          <p:nvPr/>
        </p:nvSpPr>
        <p:spPr>
          <a:xfrm>
            <a:off x="695160" y="2273760"/>
            <a:ext cx="100584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国内实习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0" name=""/>
          <p:cNvSpPr txBox="1"/>
          <p:nvPr/>
        </p:nvSpPr>
        <p:spPr>
          <a:xfrm>
            <a:off x="1000080" y="2763720"/>
            <a:ext cx="13411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省级项目：辽宁省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1" name=""/>
          <p:cNvSpPr txBox="1"/>
          <p:nvPr/>
        </p:nvSpPr>
        <p:spPr>
          <a:xfrm>
            <a:off x="2219400" y="2767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“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2" name=""/>
          <p:cNvSpPr txBox="1"/>
          <p:nvPr/>
        </p:nvSpPr>
        <p:spPr>
          <a:xfrm>
            <a:off x="2270160" y="276372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扬帆计划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3" name=""/>
          <p:cNvSpPr txBox="1"/>
          <p:nvPr/>
        </p:nvSpPr>
        <p:spPr>
          <a:xfrm>
            <a:off x="2880000" y="2767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”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4" name=""/>
          <p:cNvSpPr txBox="1"/>
          <p:nvPr/>
        </p:nvSpPr>
        <p:spPr>
          <a:xfrm>
            <a:off x="2854440" y="276372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（省直机关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5" name=""/>
          <p:cNvSpPr txBox="1"/>
          <p:nvPr/>
        </p:nvSpPr>
        <p:spPr>
          <a:xfrm>
            <a:off x="3616200" y="276732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6" name=""/>
          <p:cNvSpPr txBox="1"/>
          <p:nvPr/>
        </p:nvSpPr>
        <p:spPr>
          <a:xfrm>
            <a:off x="3658680" y="276372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国企实习，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7" name=""/>
          <p:cNvSpPr txBox="1"/>
          <p:nvPr/>
        </p:nvSpPr>
        <p:spPr>
          <a:xfrm>
            <a:off x="4420800" y="2767320"/>
            <a:ext cx="2743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7-8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8" name=""/>
          <p:cNvSpPr/>
          <p:nvPr/>
        </p:nvSpPr>
        <p:spPr>
          <a:xfrm>
            <a:off x="771480" y="3247920"/>
            <a:ext cx="114480" cy="152280"/>
          </a:xfrm>
          <a:custGeom>
            <a:avLst/>
            <a:gdLst/>
            <a:ahLst/>
            <a:rect l="0" t="0" r="r" b="b"/>
            <a:pathLst>
              <a:path w="318" h="423">
                <a:moveTo>
                  <a:pt x="178" y="414"/>
                </a:moveTo>
                <a:cubicBezTo>
                  <a:pt x="220" y="360"/>
                  <a:pt x="318" y="232"/>
                  <a:pt x="318" y="160"/>
                </a:cubicBezTo>
                <a:cubicBezTo>
                  <a:pt x="318" y="72"/>
                  <a:pt x="247" y="0"/>
                  <a:pt x="158" y="0"/>
                </a:cubicBezTo>
                <a:cubicBezTo>
                  <a:pt x="71" y="0"/>
                  <a:pt x="0" y="72"/>
                  <a:pt x="0" y="160"/>
                </a:cubicBezTo>
                <a:cubicBezTo>
                  <a:pt x="0" y="232"/>
                  <a:pt x="96" y="360"/>
                  <a:pt x="139" y="414"/>
                </a:cubicBezTo>
                <a:cubicBezTo>
                  <a:pt x="149" y="426"/>
                  <a:pt x="168" y="426"/>
                  <a:pt x="178" y="414"/>
                </a:cubicBezTo>
                <a:moveTo>
                  <a:pt x="158" y="107"/>
                </a:moveTo>
                <a:cubicBezTo>
                  <a:pt x="165" y="107"/>
                  <a:pt x="172" y="108"/>
                  <a:pt x="179" y="111"/>
                </a:cubicBezTo>
                <a:cubicBezTo>
                  <a:pt x="185" y="113"/>
                  <a:pt x="191" y="117"/>
                  <a:pt x="196" y="122"/>
                </a:cubicBezTo>
                <a:cubicBezTo>
                  <a:pt x="201" y="127"/>
                  <a:pt x="205" y="133"/>
                  <a:pt x="207" y="139"/>
                </a:cubicBezTo>
                <a:cubicBezTo>
                  <a:pt x="210" y="146"/>
                  <a:pt x="211" y="153"/>
                  <a:pt x="211" y="160"/>
                </a:cubicBezTo>
                <a:cubicBezTo>
                  <a:pt x="211" y="167"/>
                  <a:pt x="210" y="173"/>
                  <a:pt x="207" y="180"/>
                </a:cubicBezTo>
                <a:cubicBezTo>
                  <a:pt x="205" y="186"/>
                  <a:pt x="201" y="192"/>
                  <a:pt x="196" y="197"/>
                </a:cubicBezTo>
                <a:cubicBezTo>
                  <a:pt x="191" y="202"/>
                  <a:pt x="185" y="206"/>
                  <a:pt x="179" y="208"/>
                </a:cubicBezTo>
                <a:cubicBezTo>
                  <a:pt x="172" y="211"/>
                  <a:pt x="165" y="212"/>
                  <a:pt x="158" y="212"/>
                </a:cubicBezTo>
                <a:cubicBezTo>
                  <a:pt x="151" y="212"/>
                  <a:pt x="145" y="211"/>
                  <a:pt x="138" y="208"/>
                </a:cubicBezTo>
                <a:cubicBezTo>
                  <a:pt x="132" y="206"/>
                  <a:pt x="126" y="202"/>
                  <a:pt x="121" y="197"/>
                </a:cubicBezTo>
                <a:cubicBezTo>
                  <a:pt x="116" y="192"/>
                  <a:pt x="112" y="186"/>
                  <a:pt x="109" y="180"/>
                </a:cubicBezTo>
                <a:cubicBezTo>
                  <a:pt x="107" y="173"/>
                  <a:pt x="105" y="167"/>
                  <a:pt x="105" y="160"/>
                </a:cubicBezTo>
                <a:cubicBezTo>
                  <a:pt x="105" y="153"/>
                  <a:pt x="107" y="146"/>
                  <a:pt x="109" y="139"/>
                </a:cubicBezTo>
                <a:cubicBezTo>
                  <a:pt x="112" y="133"/>
                  <a:pt x="116" y="127"/>
                  <a:pt x="121" y="122"/>
                </a:cubicBezTo>
                <a:cubicBezTo>
                  <a:pt x="126" y="117"/>
                  <a:pt x="132" y="113"/>
                  <a:pt x="138" y="111"/>
                </a:cubicBezTo>
                <a:cubicBezTo>
                  <a:pt x="145" y="108"/>
                  <a:pt x="151" y="107"/>
                  <a:pt x="158" y="107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69" name=""/>
          <p:cNvSpPr txBox="1"/>
          <p:nvPr/>
        </p:nvSpPr>
        <p:spPr>
          <a:xfrm>
            <a:off x="4641120" y="2763720"/>
            <a:ext cx="5943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月暑期）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0" name=""/>
          <p:cNvSpPr txBox="1"/>
          <p:nvPr/>
        </p:nvSpPr>
        <p:spPr>
          <a:xfrm>
            <a:off x="1000080" y="3182760"/>
            <a:ext cx="16764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地方实践：上海奉贤区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1" name=""/>
          <p:cNvSpPr txBox="1"/>
          <p:nvPr/>
        </p:nvSpPr>
        <p:spPr>
          <a:xfrm>
            <a:off x="2524320" y="31863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“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2" name=""/>
          <p:cNvSpPr txBox="1"/>
          <p:nvPr/>
        </p:nvSpPr>
        <p:spPr>
          <a:xfrm>
            <a:off x="2575080" y="318276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奉献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3" name=""/>
          <p:cNvSpPr txBox="1"/>
          <p:nvPr/>
        </p:nvSpPr>
        <p:spPr>
          <a:xfrm>
            <a:off x="2880000" y="31863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·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4" name=""/>
          <p:cNvSpPr txBox="1"/>
          <p:nvPr/>
        </p:nvSpPr>
        <p:spPr>
          <a:xfrm>
            <a:off x="2922120" y="318276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奉贤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5" name=""/>
          <p:cNvSpPr txBox="1"/>
          <p:nvPr/>
        </p:nvSpPr>
        <p:spPr>
          <a:xfrm>
            <a:off x="3227040" y="31863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”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6" name=""/>
          <p:cNvSpPr txBox="1"/>
          <p:nvPr/>
        </p:nvSpPr>
        <p:spPr>
          <a:xfrm>
            <a:off x="3277800" y="318276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暑期实践（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7" name=""/>
          <p:cNvSpPr txBox="1"/>
          <p:nvPr/>
        </p:nvSpPr>
        <p:spPr>
          <a:xfrm>
            <a:off x="4039560" y="3186360"/>
            <a:ext cx="2743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359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8" name=""/>
          <p:cNvSpPr/>
          <p:nvPr/>
        </p:nvSpPr>
        <p:spPr>
          <a:xfrm>
            <a:off x="461880" y="3933720"/>
            <a:ext cx="5477040" cy="1690920"/>
          </a:xfrm>
          <a:custGeom>
            <a:avLst/>
            <a:gdLst/>
            <a:ahLst/>
            <a:rect l="0" t="0" r="r" b="b"/>
            <a:pathLst>
              <a:path w="15214" h="4697">
                <a:moveTo>
                  <a:pt x="0" y="4499"/>
                </a:moveTo>
                <a:lnTo>
                  <a:pt x="0" y="159"/>
                </a:lnTo>
                <a:cubicBezTo>
                  <a:pt x="0" y="148"/>
                  <a:pt x="1" y="138"/>
                  <a:pt x="4" y="128"/>
                </a:cubicBezTo>
                <a:cubicBezTo>
                  <a:pt x="6" y="117"/>
                  <a:pt x="10" y="107"/>
                  <a:pt x="15" y="98"/>
                </a:cubicBezTo>
                <a:cubicBezTo>
                  <a:pt x="20" y="88"/>
                  <a:pt x="26" y="79"/>
                  <a:pt x="33" y="70"/>
                </a:cubicBezTo>
                <a:cubicBezTo>
                  <a:pt x="40" y="62"/>
                  <a:pt x="49" y="54"/>
                  <a:pt x="58" y="46"/>
                </a:cubicBezTo>
                <a:cubicBezTo>
                  <a:pt x="67" y="39"/>
                  <a:pt x="77" y="32"/>
                  <a:pt x="88" y="27"/>
                </a:cubicBezTo>
                <a:cubicBezTo>
                  <a:pt x="99" y="21"/>
                  <a:pt x="110" y="16"/>
                  <a:pt x="122" y="12"/>
                </a:cubicBezTo>
                <a:cubicBezTo>
                  <a:pt x="134" y="8"/>
                  <a:pt x="147" y="5"/>
                  <a:pt x="159" y="3"/>
                </a:cubicBezTo>
                <a:cubicBezTo>
                  <a:pt x="172" y="1"/>
                  <a:pt x="185" y="0"/>
                  <a:pt x="198" y="0"/>
                </a:cubicBezTo>
                <a:lnTo>
                  <a:pt x="15016" y="0"/>
                </a:lnTo>
                <a:cubicBezTo>
                  <a:pt x="15029" y="0"/>
                  <a:pt x="15042" y="1"/>
                  <a:pt x="15055" y="3"/>
                </a:cubicBezTo>
                <a:cubicBezTo>
                  <a:pt x="15067" y="5"/>
                  <a:pt x="15080" y="8"/>
                  <a:pt x="15092" y="12"/>
                </a:cubicBezTo>
                <a:cubicBezTo>
                  <a:pt x="15104" y="16"/>
                  <a:pt x="15115" y="21"/>
                  <a:pt x="15126" y="27"/>
                </a:cubicBezTo>
                <a:cubicBezTo>
                  <a:pt x="15137" y="32"/>
                  <a:pt x="15147" y="39"/>
                  <a:pt x="15156" y="46"/>
                </a:cubicBezTo>
                <a:cubicBezTo>
                  <a:pt x="15165" y="54"/>
                  <a:pt x="15174" y="62"/>
                  <a:pt x="15181" y="70"/>
                </a:cubicBezTo>
                <a:cubicBezTo>
                  <a:pt x="15188" y="79"/>
                  <a:pt x="15194" y="88"/>
                  <a:pt x="15199" y="98"/>
                </a:cubicBezTo>
                <a:cubicBezTo>
                  <a:pt x="15204" y="107"/>
                  <a:pt x="15208" y="117"/>
                  <a:pt x="15210" y="128"/>
                </a:cubicBezTo>
                <a:cubicBezTo>
                  <a:pt x="15213" y="138"/>
                  <a:pt x="15214" y="148"/>
                  <a:pt x="15214" y="159"/>
                </a:cubicBezTo>
                <a:lnTo>
                  <a:pt x="15214" y="4499"/>
                </a:lnTo>
                <a:cubicBezTo>
                  <a:pt x="15214" y="4512"/>
                  <a:pt x="15213" y="4525"/>
                  <a:pt x="15210" y="4537"/>
                </a:cubicBezTo>
                <a:cubicBezTo>
                  <a:pt x="15208" y="4550"/>
                  <a:pt x="15204" y="4563"/>
                  <a:pt x="15199" y="4575"/>
                </a:cubicBezTo>
                <a:cubicBezTo>
                  <a:pt x="15194" y="4587"/>
                  <a:pt x="15188" y="4598"/>
                  <a:pt x="15181" y="4609"/>
                </a:cubicBezTo>
                <a:cubicBezTo>
                  <a:pt x="15174" y="4620"/>
                  <a:pt x="15165" y="4630"/>
                  <a:pt x="15156" y="4639"/>
                </a:cubicBezTo>
                <a:cubicBezTo>
                  <a:pt x="15147" y="4648"/>
                  <a:pt x="15137" y="4656"/>
                  <a:pt x="15126" y="4664"/>
                </a:cubicBezTo>
                <a:cubicBezTo>
                  <a:pt x="15115" y="4671"/>
                  <a:pt x="15104" y="4677"/>
                  <a:pt x="15092" y="4682"/>
                </a:cubicBezTo>
                <a:cubicBezTo>
                  <a:pt x="15080" y="4687"/>
                  <a:pt x="15067" y="4691"/>
                  <a:pt x="15055" y="4693"/>
                </a:cubicBezTo>
                <a:cubicBezTo>
                  <a:pt x="15042" y="4696"/>
                  <a:pt x="15029" y="4697"/>
                  <a:pt x="15016" y="4697"/>
                </a:cubicBezTo>
                <a:lnTo>
                  <a:pt x="198" y="4697"/>
                </a:lnTo>
                <a:cubicBezTo>
                  <a:pt x="185" y="4697"/>
                  <a:pt x="172" y="4696"/>
                  <a:pt x="159" y="4693"/>
                </a:cubicBezTo>
                <a:cubicBezTo>
                  <a:pt x="147" y="4691"/>
                  <a:pt x="134" y="4687"/>
                  <a:pt x="122" y="4682"/>
                </a:cubicBezTo>
                <a:cubicBezTo>
                  <a:pt x="110" y="4677"/>
                  <a:pt x="99" y="4671"/>
                  <a:pt x="88" y="4664"/>
                </a:cubicBezTo>
                <a:cubicBezTo>
                  <a:pt x="77" y="4656"/>
                  <a:pt x="67" y="4648"/>
                  <a:pt x="58" y="4639"/>
                </a:cubicBezTo>
                <a:cubicBezTo>
                  <a:pt x="49" y="4630"/>
                  <a:pt x="40" y="4620"/>
                  <a:pt x="33" y="4609"/>
                </a:cubicBezTo>
                <a:cubicBezTo>
                  <a:pt x="26" y="4598"/>
                  <a:pt x="20" y="4587"/>
                  <a:pt x="15" y="4575"/>
                </a:cubicBezTo>
                <a:cubicBezTo>
                  <a:pt x="10" y="4563"/>
                  <a:pt x="6" y="4550"/>
                  <a:pt x="4" y="4537"/>
                </a:cubicBezTo>
                <a:cubicBezTo>
                  <a:pt x="1" y="4525"/>
                  <a:pt x="0" y="4512"/>
                  <a:pt x="0" y="4499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9" name=""/>
          <p:cNvSpPr/>
          <p:nvPr/>
        </p:nvSpPr>
        <p:spPr>
          <a:xfrm>
            <a:off x="456840" y="3914640"/>
            <a:ext cx="5486760" cy="1714680"/>
          </a:xfrm>
          <a:custGeom>
            <a:avLst/>
            <a:gdLst/>
            <a:ahLst/>
            <a:rect l="0" t="0" r="r" b="b"/>
            <a:pathLst>
              <a:path w="15241" h="4763">
                <a:moveTo>
                  <a:pt x="0" y="4552"/>
                </a:moveTo>
                <a:lnTo>
                  <a:pt x="0" y="212"/>
                </a:lnTo>
                <a:cubicBezTo>
                  <a:pt x="0" y="198"/>
                  <a:pt x="2" y="184"/>
                  <a:pt x="5" y="170"/>
                </a:cubicBezTo>
                <a:cubicBezTo>
                  <a:pt x="7" y="157"/>
                  <a:pt x="11" y="143"/>
                  <a:pt x="17" y="131"/>
                </a:cubicBezTo>
                <a:cubicBezTo>
                  <a:pt x="22" y="118"/>
                  <a:pt x="28" y="106"/>
                  <a:pt x="36" y="94"/>
                </a:cubicBezTo>
                <a:cubicBezTo>
                  <a:pt x="44" y="82"/>
                  <a:pt x="53" y="72"/>
                  <a:pt x="62" y="62"/>
                </a:cubicBezTo>
                <a:cubicBezTo>
                  <a:pt x="72" y="52"/>
                  <a:pt x="83" y="43"/>
                  <a:pt x="95" y="36"/>
                </a:cubicBezTo>
                <a:cubicBezTo>
                  <a:pt x="106" y="28"/>
                  <a:pt x="118" y="21"/>
                  <a:pt x="131" y="16"/>
                </a:cubicBezTo>
                <a:cubicBezTo>
                  <a:pt x="144" y="11"/>
                  <a:pt x="157" y="7"/>
                  <a:pt x="171" y="4"/>
                </a:cubicBezTo>
                <a:cubicBezTo>
                  <a:pt x="185" y="1"/>
                  <a:pt x="198" y="0"/>
                  <a:pt x="212" y="0"/>
                </a:cubicBezTo>
                <a:lnTo>
                  <a:pt x="15030" y="0"/>
                </a:lnTo>
                <a:cubicBezTo>
                  <a:pt x="15044" y="0"/>
                  <a:pt x="15057" y="1"/>
                  <a:pt x="15071" y="4"/>
                </a:cubicBezTo>
                <a:cubicBezTo>
                  <a:pt x="15085" y="7"/>
                  <a:pt x="15098" y="11"/>
                  <a:pt x="15111" y="16"/>
                </a:cubicBezTo>
                <a:cubicBezTo>
                  <a:pt x="15124" y="21"/>
                  <a:pt x="15136" y="28"/>
                  <a:pt x="15147" y="36"/>
                </a:cubicBezTo>
                <a:cubicBezTo>
                  <a:pt x="15159" y="43"/>
                  <a:pt x="15170" y="52"/>
                  <a:pt x="15180" y="62"/>
                </a:cubicBezTo>
                <a:cubicBezTo>
                  <a:pt x="15189" y="72"/>
                  <a:pt x="15198" y="82"/>
                  <a:pt x="15206" y="94"/>
                </a:cubicBezTo>
                <a:cubicBezTo>
                  <a:pt x="15214" y="105"/>
                  <a:pt x="15220" y="118"/>
                  <a:pt x="15225" y="131"/>
                </a:cubicBezTo>
                <a:cubicBezTo>
                  <a:pt x="15231" y="143"/>
                  <a:pt x="15235" y="157"/>
                  <a:pt x="15237" y="170"/>
                </a:cubicBezTo>
                <a:cubicBezTo>
                  <a:pt x="15240" y="184"/>
                  <a:pt x="15241" y="198"/>
                  <a:pt x="15241" y="212"/>
                </a:cubicBezTo>
                <a:lnTo>
                  <a:pt x="15241" y="4552"/>
                </a:lnTo>
                <a:cubicBezTo>
                  <a:pt x="15241" y="4566"/>
                  <a:pt x="15240" y="4579"/>
                  <a:pt x="15237" y="4593"/>
                </a:cubicBezTo>
                <a:cubicBezTo>
                  <a:pt x="15235" y="4607"/>
                  <a:pt x="15231" y="4620"/>
                  <a:pt x="15225" y="4633"/>
                </a:cubicBezTo>
                <a:cubicBezTo>
                  <a:pt x="15220" y="4646"/>
                  <a:pt x="15214" y="4658"/>
                  <a:pt x="15206" y="4669"/>
                </a:cubicBezTo>
                <a:cubicBezTo>
                  <a:pt x="15198" y="4681"/>
                  <a:pt x="15189" y="4692"/>
                  <a:pt x="15180" y="4701"/>
                </a:cubicBezTo>
                <a:cubicBezTo>
                  <a:pt x="15170" y="4711"/>
                  <a:pt x="15159" y="4720"/>
                  <a:pt x="15147" y="4728"/>
                </a:cubicBezTo>
                <a:cubicBezTo>
                  <a:pt x="15136" y="4735"/>
                  <a:pt x="15124" y="4742"/>
                  <a:pt x="15111" y="4747"/>
                </a:cubicBezTo>
                <a:cubicBezTo>
                  <a:pt x="15098" y="4753"/>
                  <a:pt x="15085" y="4757"/>
                  <a:pt x="15071" y="4759"/>
                </a:cubicBezTo>
                <a:cubicBezTo>
                  <a:pt x="15057" y="4762"/>
                  <a:pt x="15044" y="4763"/>
                  <a:pt x="15030" y="4763"/>
                </a:cubicBezTo>
                <a:lnTo>
                  <a:pt x="212" y="4763"/>
                </a:lnTo>
                <a:cubicBezTo>
                  <a:pt x="198" y="4763"/>
                  <a:pt x="185" y="4762"/>
                  <a:pt x="171" y="4759"/>
                </a:cubicBezTo>
                <a:cubicBezTo>
                  <a:pt x="157" y="4757"/>
                  <a:pt x="144" y="4753"/>
                  <a:pt x="131" y="4747"/>
                </a:cubicBezTo>
                <a:cubicBezTo>
                  <a:pt x="118" y="4742"/>
                  <a:pt x="106" y="4735"/>
                  <a:pt x="95" y="4728"/>
                </a:cubicBezTo>
                <a:cubicBezTo>
                  <a:pt x="83" y="4720"/>
                  <a:pt x="72" y="4711"/>
                  <a:pt x="62" y="4701"/>
                </a:cubicBezTo>
                <a:cubicBezTo>
                  <a:pt x="53" y="4692"/>
                  <a:pt x="44" y="4681"/>
                  <a:pt x="36" y="4669"/>
                </a:cubicBezTo>
                <a:cubicBezTo>
                  <a:pt x="28" y="4658"/>
                  <a:pt x="22" y="4646"/>
                  <a:pt x="17" y="4633"/>
                </a:cubicBezTo>
                <a:cubicBezTo>
                  <a:pt x="11" y="4620"/>
                  <a:pt x="7" y="4607"/>
                  <a:pt x="5" y="4593"/>
                </a:cubicBezTo>
                <a:cubicBezTo>
                  <a:pt x="2" y="4579"/>
                  <a:pt x="0" y="4566"/>
                  <a:pt x="0" y="4552"/>
                </a:cubicBezTo>
                <a:moveTo>
                  <a:pt x="27" y="4552"/>
                </a:moveTo>
                <a:lnTo>
                  <a:pt x="27" y="212"/>
                </a:lnTo>
                <a:cubicBezTo>
                  <a:pt x="27" y="205"/>
                  <a:pt x="28" y="198"/>
                  <a:pt x="31" y="191"/>
                </a:cubicBezTo>
                <a:cubicBezTo>
                  <a:pt x="33" y="184"/>
                  <a:pt x="36" y="177"/>
                  <a:pt x="41" y="171"/>
                </a:cubicBezTo>
                <a:cubicBezTo>
                  <a:pt x="46" y="165"/>
                  <a:pt x="51" y="159"/>
                  <a:pt x="58" y="153"/>
                </a:cubicBezTo>
                <a:cubicBezTo>
                  <a:pt x="65" y="147"/>
                  <a:pt x="73" y="142"/>
                  <a:pt x="81" y="137"/>
                </a:cubicBezTo>
                <a:cubicBezTo>
                  <a:pt x="90" y="132"/>
                  <a:pt x="99" y="127"/>
                  <a:pt x="109" y="124"/>
                </a:cubicBezTo>
                <a:cubicBezTo>
                  <a:pt x="119" y="120"/>
                  <a:pt x="130" y="116"/>
                  <a:pt x="141" y="114"/>
                </a:cubicBezTo>
                <a:cubicBezTo>
                  <a:pt x="153" y="111"/>
                  <a:pt x="164" y="109"/>
                  <a:pt x="176" y="108"/>
                </a:cubicBezTo>
                <a:cubicBezTo>
                  <a:pt x="188" y="106"/>
                  <a:pt x="200" y="106"/>
                  <a:pt x="212" y="106"/>
                </a:cubicBezTo>
                <a:lnTo>
                  <a:pt x="15030" y="106"/>
                </a:lnTo>
                <a:cubicBezTo>
                  <a:pt x="15042" y="106"/>
                  <a:pt x="15054" y="106"/>
                  <a:pt x="15066" y="108"/>
                </a:cubicBezTo>
                <a:cubicBezTo>
                  <a:pt x="15078" y="109"/>
                  <a:pt x="15089" y="111"/>
                  <a:pt x="15101" y="114"/>
                </a:cubicBezTo>
                <a:cubicBezTo>
                  <a:pt x="15112" y="116"/>
                  <a:pt x="15123" y="120"/>
                  <a:pt x="15133" y="124"/>
                </a:cubicBezTo>
                <a:cubicBezTo>
                  <a:pt x="15143" y="127"/>
                  <a:pt x="15152" y="132"/>
                  <a:pt x="15161" y="137"/>
                </a:cubicBezTo>
                <a:cubicBezTo>
                  <a:pt x="15169" y="142"/>
                  <a:pt x="15177" y="147"/>
                  <a:pt x="15184" y="153"/>
                </a:cubicBezTo>
                <a:cubicBezTo>
                  <a:pt x="15191" y="159"/>
                  <a:pt x="15196" y="165"/>
                  <a:pt x="15201" y="171"/>
                </a:cubicBezTo>
                <a:cubicBezTo>
                  <a:pt x="15206" y="177"/>
                  <a:pt x="15209" y="184"/>
                  <a:pt x="15211" y="191"/>
                </a:cubicBezTo>
                <a:cubicBezTo>
                  <a:pt x="15214" y="198"/>
                  <a:pt x="15215" y="205"/>
                  <a:pt x="15215" y="212"/>
                </a:cubicBezTo>
                <a:lnTo>
                  <a:pt x="15215" y="4552"/>
                </a:lnTo>
                <a:cubicBezTo>
                  <a:pt x="15215" y="4564"/>
                  <a:pt x="15214" y="4576"/>
                  <a:pt x="15211" y="4588"/>
                </a:cubicBezTo>
                <a:cubicBezTo>
                  <a:pt x="15209" y="4600"/>
                  <a:pt x="15206" y="4611"/>
                  <a:pt x="15201" y="4623"/>
                </a:cubicBezTo>
                <a:cubicBezTo>
                  <a:pt x="15196" y="4634"/>
                  <a:pt x="15191" y="4644"/>
                  <a:pt x="15184" y="4655"/>
                </a:cubicBezTo>
                <a:cubicBezTo>
                  <a:pt x="15177" y="4665"/>
                  <a:pt x="15169" y="4674"/>
                  <a:pt x="15161" y="4683"/>
                </a:cubicBezTo>
                <a:cubicBezTo>
                  <a:pt x="15152" y="4691"/>
                  <a:pt x="15143" y="4699"/>
                  <a:pt x="15133" y="4706"/>
                </a:cubicBezTo>
                <a:cubicBezTo>
                  <a:pt x="15123" y="4712"/>
                  <a:pt x="15112" y="4718"/>
                  <a:pt x="15101" y="4723"/>
                </a:cubicBezTo>
                <a:cubicBezTo>
                  <a:pt x="15089" y="4727"/>
                  <a:pt x="15078" y="4731"/>
                  <a:pt x="15066" y="4733"/>
                </a:cubicBezTo>
                <a:cubicBezTo>
                  <a:pt x="15054" y="4736"/>
                  <a:pt x="15042" y="4737"/>
                  <a:pt x="15030" y="4737"/>
                </a:cubicBezTo>
                <a:lnTo>
                  <a:pt x="212" y="4737"/>
                </a:lnTo>
                <a:cubicBezTo>
                  <a:pt x="200" y="4737"/>
                  <a:pt x="188" y="4736"/>
                  <a:pt x="176" y="4733"/>
                </a:cubicBezTo>
                <a:cubicBezTo>
                  <a:pt x="164" y="4731"/>
                  <a:pt x="153" y="4727"/>
                  <a:pt x="141" y="4723"/>
                </a:cubicBezTo>
                <a:cubicBezTo>
                  <a:pt x="130" y="4718"/>
                  <a:pt x="119" y="4712"/>
                  <a:pt x="109" y="4706"/>
                </a:cubicBezTo>
                <a:cubicBezTo>
                  <a:pt x="99" y="4699"/>
                  <a:pt x="90" y="4691"/>
                  <a:pt x="81" y="4683"/>
                </a:cubicBezTo>
                <a:cubicBezTo>
                  <a:pt x="73" y="4674"/>
                  <a:pt x="65" y="4665"/>
                  <a:pt x="58" y="4655"/>
                </a:cubicBezTo>
                <a:cubicBezTo>
                  <a:pt x="51" y="4644"/>
                  <a:pt x="46" y="4634"/>
                  <a:pt x="41" y="4623"/>
                </a:cubicBezTo>
                <a:cubicBezTo>
                  <a:pt x="36" y="4611"/>
                  <a:pt x="33" y="4600"/>
                  <a:pt x="31" y="4588"/>
                </a:cubicBezTo>
                <a:cubicBezTo>
                  <a:pt x="28" y="4576"/>
                  <a:pt x="27" y="4564"/>
                  <a:pt x="27" y="4552"/>
                </a:cubicBez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80" name=""/>
          <p:cNvSpPr txBox="1"/>
          <p:nvPr/>
        </p:nvSpPr>
        <p:spPr>
          <a:xfrm>
            <a:off x="4294080" y="3182760"/>
            <a:ext cx="5943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个岗位）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1" name=""/>
          <p:cNvSpPr/>
          <p:nvPr/>
        </p:nvSpPr>
        <p:spPr>
          <a:xfrm>
            <a:off x="771480" y="4782960"/>
            <a:ext cx="190800" cy="141480"/>
          </a:xfrm>
          <a:custGeom>
            <a:avLst/>
            <a:gdLst/>
            <a:ahLst/>
            <a:rect l="0" t="0" r="r" b="b"/>
            <a:pathLst>
              <a:path w="530" h="393">
                <a:moveTo>
                  <a:pt x="316" y="64"/>
                </a:moveTo>
                <a:lnTo>
                  <a:pt x="153" y="4"/>
                </a:lnTo>
                <a:cubicBezTo>
                  <a:pt x="140" y="-1"/>
                  <a:pt x="124" y="-1"/>
                  <a:pt x="111" y="6"/>
                </a:cubicBezTo>
                <a:lnTo>
                  <a:pt x="73" y="25"/>
                </a:lnTo>
                <a:cubicBezTo>
                  <a:pt x="64" y="29"/>
                  <a:pt x="63" y="42"/>
                  <a:pt x="72" y="48"/>
                </a:cubicBezTo>
                <a:lnTo>
                  <a:pt x="194" y="126"/>
                </a:lnTo>
                <a:lnTo>
                  <a:pt x="112" y="168"/>
                </a:lnTo>
                <a:lnTo>
                  <a:pt x="64" y="146"/>
                </a:lnTo>
                <a:cubicBezTo>
                  <a:pt x="57" y="143"/>
                  <a:pt x="48" y="143"/>
                  <a:pt x="41" y="147"/>
                </a:cubicBezTo>
                <a:lnTo>
                  <a:pt x="15" y="160"/>
                </a:lnTo>
                <a:cubicBezTo>
                  <a:pt x="7" y="164"/>
                  <a:pt x="5" y="174"/>
                  <a:pt x="11" y="180"/>
                </a:cubicBezTo>
                <a:lnTo>
                  <a:pt x="71" y="252"/>
                </a:lnTo>
                <a:cubicBezTo>
                  <a:pt x="76" y="258"/>
                  <a:pt x="83" y="261"/>
                  <a:pt x="91" y="261"/>
                </a:cubicBezTo>
                <a:lnTo>
                  <a:pt x="205" y="261"/>
                </a:lnTo>
                <a:cubicBezTo>
                  <a:pt x="209" y="261"/>
                  <a:pt x="213" y="260"/>
                  <a:pt x="217" y="258"/>
                </a:cubicBezTo>
                <a:lnTo>
                  <a:pt x="443" y="145"/>
                </a:lnTo>
                <a:cubicBezTo>
                  <a:pt x="482" y="125"/>
                  <a:pt x="512" y="92"/>
                  <a:pt x="527" y="52"/>
                </a:cubicBezTo>
                <a:cubicBezTo>
                  <a:pt x="535" y="31"/>
                  <a:pt x="519" y="9"/>
                  <a:pt x="497" y="9"/>
                </a:cubicBezTo>
                <a:lnTo>
                  <a:pt x="449" y="9"/>
                </a:lnTo>
                <a:cubicBezTo>
                  <a:pt x="433" y="9"/>
                  <a:pt x="416" y="13"/>
                  <a:pt x="401" y="20"/>
                </a:cubicBezTo>
                <a:lnTo>
                  <a:pt x="316" y="64"/>
                </a:lnTo>
                <a:moveTo>
                  <a:pt x="0" y="367"/>
                </a:moveTo>
                <a:cubicBezTo>
                  <a:pt x="0" y="382"/>
                  <a:pt x="11" y="393"/>
                  <a:pt x="26" y="393"/>
                </a:cubicBezTo>
                <a:lnTo>
                  <a:pt x="503" y="393"/>
                </a:lnTo>
                <a:cubicBezTo>
                  <a:pt x="518" y="393"/>
                  <a:pt x="530" y="382"/>
                  <a:pt x="530" y="367"/>
                </a:cubicBezTo>
                <a:cubicBezTo>
                  <a:pt x="530" y="352"/>
                  <a:pt x="518" y="341"/>
                  <a:pt x="503" y="341"/>
                </a:cubicBezTo>
                <a:lnTo>
                  <a:pt x="26" y="341"/>
                </a:lnTo>
                <a:cubicBezTo>
                  <a:pt x="11" y="341"/>
                  <a:pt x="0" y="352"/>
                  <a:pt x="0" y="367"/>
                </a:cubicBez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82" name=""/>
          <p:cNvSpPr txBox="1"/>
          <p:nvPr/>
        </p:nvSpPr>
        <p:spPr>
          <a:xfrm>
            <a:off x="695160" y="4217040"/>
            <a:ext cx="100584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国际实习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3" name=""/>
          <p:cNvSpPr txBox="1"/>
          <p:nvPr/>
        </p:nvSpPr>
        <p:spPr>
          <a:xfrm>
            <a:off x="1076400" y="470664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实地：巴黎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4" name=""/>
          <p:cNvSpPr txBox="1"/>
          <p:nvPr/>
        </p:nvSpPr>
        <p:spPr>
          <a:xfrm>
            <a:off x="1838520" y="471024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5" name=""/>
          <p:cNvSpPr txBox="1"/>
          <p:nvPr/>
        </p:nvSpPr>
        <p:spPr>
          <a:xfrm>
            <a:off x="1880640" y="4706640"/>
            <a:ext cx="25146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布鲁塞尔国际组织工作坊（需英语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6" name=""/>
          <p:cNvSpPr txBox="1"/>
          <p:nvPr/>
        </p:nvSpPr>
        <p:spPr>
          <a:xfrm>
            <a:off x="4167000" y="471024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7" name=""/>
          <p:cNvSpPr/>
          <p:nvPr/>
        </p:nvSpPr>
        <p:spPr>
          <a:xfrm>
            <a:off x="771480" y="5190840"/>
            <a:ext cx="152640" cy="153000"/>
          </a:xfrm>
          <a:custGeom>
            <a:avLst/>
            <a:gdLst/>
            <a:ahLst/>
            <a:rect l="0" t="0" r="r" b="b"/>
            <a:pathLst>
              <a:path w="424" h="425">
                <a:moveTo>
                  <a:pt x="47" y="160"/>
                </a:moveTo>
                <a:lnTo>
                  <a:pt x="55" y="173"/>
                </a:lnTo>
                <a:cubicBezTo>
                  <a:pt x="62" y="186"/>
                  <a:pt x="73" y="195"/>
                  <a:pt x="87" y="199"/>
                </a:cubicBezTo>
                <a:lnTo>
                  <a:pt x="134" y="213"/>
                </a:lnTo>
                <a:cubicBezTo>
                  <a:pt x="149" y="217"/>
                  <a:pt x="158" y="230"/>
                  <a:pt x="158" y="245"/>
                </a:cubicBezTo>
                <a:lnTo>
                  <a:pt x="158" y="278"/>
                </a:lnTo>
                <a:cubicBezTo>
                  <a:pt x="158" y="287"/>
                  <a:pt x="164" y="295"/>
                  <a:pt x="172" y="299"/>
                </a:cubicBezTo>
                <a:cubicBezTo>
                  <a:pt x="180" y="303"/>
                  <a:pt x="186" y="311"/>
                  <a:pt x="186" y="320"/>
                </a:cubicBezTo>
                <a:lnTo>
                  <a:pt x="186" y="353"/>
                </a:lnTo>
                <a:cubicBezTo>
                  <a:pt x="186" y="366"/>
                  <a:pt x="198" y="375"/>
                  <a:pt x="211" y="371"/>
                </a:cubicBezTo>
                <a:cubicBezTo>
                  <a:pt x="224" y="367"/>
                  <a:pt x="234" y="357"/>
                  <a:pt x="238" y="343"/>
                </a:cubicBezTo>
                <a:lnTo>
                  <a:pt x="240" y="334"/>
                </a:lnTo>
                <a:cubicBezTo>
                  <a:pt x="243" y="320"/>
                  <a:pt x="252" y="308"/>
                  <a:pt x="265" y="301"/>
                </a:cubicBezTo>
                <a:lnTo>
                  <a:pt x="272" y="297"/>
                </a:lnTo>
                <a:cubicBezTo>
                  <a:pt x="284" y="290"/>
                  <a:pt x="292" y="277"/>
                  <a:pt x="292" y="263"/>
                </a:cubicBezTo>
                <a:lnTo>
                  <a:pt x="292" y="256"/>
                </a:lnTo>
                <a:cubicBezTo>
                  <a:pt x="292" y="245"/>
                  <a:pt x="287" y="235"/>
                  <a:pt x="280" y="228"/>
                </a:cubicBezTo>
                <a:lnTo>
                  <a:pt x="277" y="225"/>
                </a:lnTo>
                <a:cubicBezTo>
                  <a:pt x="269" y="217"/>
                  <a:pt x="259" y="213"/>
                  <a:pt x="249" y="213"/>
                </a:cubicBezTo>
                <a:lnTo>
                  <a:pt x="213" y="213"/>
                </a:lnTo>
                <a:cubicBezTo>
                  <a:pt x="204" y="213"/>
                  <a:pt x="195" y="211"/>
                  <a:pt x="187" y="206"/>
                </a:cubicBezTo>
                <a:lnTo>
                  <a:pt x="157" y="190"/>
                </a:lnTo>
                <a:cubicBezTo>
                  <a:pt x="154" y="188"/>
                  <a:pt x="151" y="184"/>
                  <a:pt x="150" y="180"/>
                </a:cubicBezTo>
                <a:cubicBezTo>
                  <a:pt x="147" y="172"/>
                  <a:pt x="151" y="163"/>
                  <a:pt x="158" y="159"/>
                </a:cubicBezTo>
                <a:lnTo>
                  <a:pt x="163" y="157"/>
                </a:lnTo>
                <a:cubicBezTo>
                  <a:pt x="168" y="154"/>
                  <a:pt x="175" y="154"/>
                  <a:pt x="181" y="155"/>
                </a:cubicBezTo>
                <a:lnTo>
                  <a:pt x="201" y="162"/>
                </a:lnTo>
                <a:cubicBezTo>
                  <a:pt x="208" y="164"/>
                  <a:pt x="215" y="162"/>
                  <a:pt x="219" y="156"/>
                </a:cubicBezTo>
                <a:cubicBezTo>
                  <a:pt x="223" y="150"/>
                  <a:pt x="222" y="142"/>
                  <a:pt x="218" y="137"/>
                </a:cubicBezTo>
                <a:lnTo>
                  <a:pt x="207" y="123"/>
                </a:lnTo>
                <a:cubicBezTo>
                  <a:pt x="198" y="113"/>
                  <a:pt x="198" y="99"/>
                  <a:pt x="207" y="89"/>
                </a:cubicBezTo>
                <a:lnTo>
                  <a:pt x="220" y="74"/>
                </a:lnTo>
                <a:cubicBezTo>
                  <a:pt x="227" y="66"/>
                  <a:pt x="228" y="53"/>
                  <a:pt x="223" y="44"/>
                </a:cubicBezTo>
                <a:lnTo>
                  <a:pt x="221" y="40"/>
                </a:lnTo>
                <a:cubicBezTo>
                  <a:pt x="218" y="40"/>
                  <a:pt x="215" y="40"/>
                  <a:pt x="212" y="40"/>
                </a:cubicBezTo>
                <a:cubicBezTo>
                  <a:pt x="134" y="40"/>
                  <a:pt x="69" y="90"/>
                  <a:pt x="47" y="160"/>
                </a:cubicBezTo>
                <a:moveTo>
                  <a:pt x="384" y="213"/>
                </a:moveTo>
                <a:cubicBezTo>
                  <a:pt x="384" y="183"/>
                  <a:pt x="376" y="153"/>
                  <a:pt x="362" y="128"/>
                </a:cubicBezTo>
                <a:lnTo>
                  <a:pt x="341" y="137"/>
                </a:lnTo>
                <a:cubicBezTo>
                  <a:pt x="328" y="142"/>
                  <a:pt x="322" y="156"/>
                  <a:pt x="326" y="169"/>
                </a:cubicBezTo>
                <a:lnTo>
                  <a:pt x="340" y="212"/>
                </a:lnTo>
                <a:cubicBezTo>
                  <a:pt x="343" y="221"/>
                  <a:pt x="350" y="228"/>
                  <a:pt x="359" y="230"/>
                </a:cubicBezTo>
                <a:lnTo>
                  <a:pt x="383" y="236"/>
                </a:lnTo>
                <a:cubicBezTo>
                  <a:pt x="384" y="228"/>
                  <a:pt x="384" y="221"/>
                  <a:pt x="384" y="213"/>
                </a:cubicBezTo>
                <a:moveTo>
                  <a:pt x="0" y="213"/>
                </a:moveTo>
                <a:cubicBezTo>
                  <a:pt x="0" y="199"/>
                  <a:pt x="1" y="185"/>
                  <a:pt x="4" y="171"/>
                </a:cubicBezTo>
                <a:cubicBezTo>
                  <a:pt x="6" y="157"/>
                  <a:pt x="10" y="144"/>
                  <a:pt x="16" y="131"/>
                </a:cubicBezTo>
                <a:cubicBezTo>
                  <a:pt x="21" y="118"/>
                  <a:pt x="28" y="106"/>
                  <a:pt x="35" y="94"/>
                </a:cubicBezTo>
                <a:cubicBezTo>
                  <a:pt x="43" y="83"/>
                  <a:pt x="52" y="72"/>
                  <a:pt x="62" y="62"/>
                </a:cubicBezTo>
                <a:cubicBezTo>
                  <a:pt x="71" y="52"/>
                  <a:pt x="82" y="44"/>
                  <a:pt x="94" y="36"/>
                </a:cubicBezTo>
                <a:cubicBezTo>
                  <a:pt x="105" y="28"/>
                  <a:pt x="117" y="22"/>
                  <a:pt x="130" y="16"/>
                </a:cubicBezTo>
                <a:cubicBezTo>
                  <a:pt x="143" y="11"/>
                  <a:pt x="156" y="7"/>
                  <a:pt x="170" y="4"/>
                </a:cubicBezTo>
                <a:cubicBezTo>
                  <a:pt x="185" y="2"/>
                  <a:pt x="198" y="0"/>
                  <a:pt x="212" y="0"/>
                </a:cubicBezTo>
                <a:cubicBezTo>
                  <a:pt x="226" y="0"/>
                  <a:pt x="240" y="2"/>
                  <a:pt x="254" y="4"/>
                </a:cubicBezTo>
                <a:cubicBezTo>
                  <a:pt x="267" y="7"/>
                  <a:pt x="280" y="11"/>
                  <a:pt x="293" y="16"/>
                </a:cubicBezTo>
                <a:cubicBezTo>
                  <a:pt x="306" y="22"/>
                  <a:pt x="318" y="28"/>
                  <a:pt x="330" y="36"/>
                </a:cubicBezTo>
                <a:cubicBezTo>
                  <a:pt x="341" y="44"/>
                  <a:pt x="352" y="52"/>
                  <a:pt x="362" y="62"/>
                </a:cubicBezTo>
                <a:cubicBezTo>
                  <a:pt x="372" y="72"/>
                  <a:pt x="381" y="83"/>
                  <a:pt x="388" y="94"/>
                </a:cubicBezTo>
                <a:cubicBezTo>
                  <a:pt x="396" y="106"/>
                  <a:pt x="403" y="118"/>
                  <a:pt x="408" y="131"/>
                </a:cubicBezTo>
                <a:cubicBezTo>
                  <a:pt x="413" y="144"/>
                  <a:pt x="417" y="157"/>
                  <a:pt x="420" y="171"/>
                </a:cubicBezTo>
                <a:cubicBezTo>
                  <a:pt x="423" y="185"/>
                  <a:pt x="424" y="199"/>
                  <a:pt x="424" y="213"/>
                </a:cubicBezTo>
                <a:cubicBezTo>
                  <a:pt x="424" y="227"/>
                  <a:pt x="423" y="241"/>
                  <a:pt x="420" y="254"/>
                </a:cubicBezTo>
                <a:cubicBezTo>
                  <a:pt x="417" y="268"/>
                  <a:pt x="413" y="281"/>
                  <a:pt x="408" y="294"/>
                </a:cubicBezTo>
                <a:cubicBezTo>
                  <a:pt x="403" y="307"/>
                  <a:pt x="396" y="319"/>
                  <a:pt x="388" y="331"/>
                </a:cubicBezTo>
                <a:cubicBezTo>
                  <a:pt x="381" y="342"/>
                  <a:pt x="372" y="353"/>
                  <a:pt x="362" y="363"/>
                </a:cubicBezTo>
                <a:cubicBezTo>
                  <a:pt x="352" y="372"/>
                  <a:pt x="341" y="381"/>
                  <a:pt x="330" y="389"/>
                </a:cubicBezTo>
                <a:cubicBezTo>
                  <a:pt x="318" y="397"/>
                  <a:pt x="306" y="403"/>
                  <a:pt x="293" y="409"/>
                </a:cubicBezTo>
                <a:cubicBezTo>
                  <a:pt x="280" y="414"/>
                  <a:pt x="267" y="418"/>
                  <a:pt x="254" y="421"/>
                </a:cubicBezTo>
                <a:cubicBezTo>
                  <a:pt x="240" y="423"/>
                  <a:pt x="226" y="425"/>
                  <a:pt x="212" y="425"/>
                </a:cubicBezTo>
                <a:cubicBezTo>
                  <a:pt x="198" y="425"/>
                  <a:pt x="185" y="423"/>
                  <a:pt x="170" y="421"/>
                </a:cubicBezTo>
                <a:cubicBezTo>
                  <a:pt x="156" y="418"/>
                  <a:pt x="143" y="414"/>
                  <a:pt x="130" y="409"/>
                </a:cubicBezTo>
                <a:cubicBezTo>
                  <a:pt x="117" y="403"/>
                  <a:pt x="105" y="397"/>
                  <a:pt x="94" y="389"/>
                </a:cubicBezTo>
                <a:cubicBezTo>
                  <a:pt x="82" y="381"/>
                  <a:pt x="71" y="372"/>
                  <a:pt x="62" y="363"/>
                </a:cubicBezTo>
                <a:cubicBezTo>
                  <a:pt x="52" y="353"/>
                  <a:pt x="43" y="342"/>
                  <a:pt x="35" y="331"/>
                </a:cubicBezTo>
                <a:cubicBezTo>
                  <a:pt x="28" y="319"/>
                  <a:pt x="21" y="307"/>
                  <a:pt x="16" y="294"/>
                </a:cubicBezTo>
                <a:cubicBezTo>
                  <a:pt x="10" y="281"/>
                  <a:pt x="6" y="268"/>
                  <a:pt x="4" y="254"/>
                </a:cubicBezTo>
                <a:cubicBezTo>
                  <a:pt x="1" y="241"/>
                  <a:pt x="0" y="227"/>
                  <a:pt x="0" y="213"/>
                </a:cubicBezTo>
                <a:close/>
              </a:path>
            </a:pathLst>
          </a:custGeom>
          <a:solidFill>
            <a:srgbClr val="28a745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88" name=""/>
          <p:cNvSpPr txBox="1"/>
          <p:nvPr/>
        </p:nvSpPr>
        <p:spPr>
          <a:xfrm>
            <a:off x="4209120" y="4706640"/>
            <a:ext cx="7620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法语能力）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9" name=""/>
          <p:cNvSpPr/>
          <p:nvPr/>
        </p:nvSpPr>
        <p:spPr>
          <a:xfrm>
            <a:off x="461880" y="5876640"/>
            <a:ext cx="5477040" cy="981360"/>
          </a:xfrm>
          <a:custGeom>
            <a:avLst/>
            <a:gdLst/>
            <a:ahLst/>
            <a:rect l="0" t="0" r="r" b="b"/>
            <a:pathLst>
              <a:path w="15214" h="2726">
                <a:moveTo>
                  <a:pt x="0" y="2726"/>
                </a:moveTo>
                <a:lnTo>
                  <a:pt x="0" y="159"/>
                </a:lnTo>
                <a:cubicBezTo>
                  <a:pt x="0" y="149"/>
                  <a:pt x="1" y="138"/>
                  <a:pt x="4" y="128"/>
                </a:cubicBezTo>
                <a:cubicBezTo>
                  <a:pt x="6" y="118"/>
                  <a:pt x="10" y="108"/>
                  <a:pt x="15" y="98"/>
                </a:cubicBezTo>
                <a:cubicBezTo>
                  <a:pt x="20" y="89"/>
                  <a:pt x="26" y="80"/>
                  <a:pt x="33" y="71"/>
                </a:cubicBezTo>
                <a:cubicBezTo>
                  <a:pt x="40" y="62"/>
                  <a:pt x="49" y="54"/>
                  <a:pt x="58" y="47"/>
                </a:cubicBezTo>
                <a:cubicBezTo>
                  <a:pt x="67" y="39"/>
                  <a:pt x="77" y="33"/>
                  <a:pt x="88" y="27"/>
                </a:cubicBezTo>
                <a:cubicBezTo>
                  <a:pt x="99" y="21"/>
                  <a:pt x="110" y="16"/>
                  <a:pt x="122" y="12"/>
                </a:cubicBezTo>
                <a:cubicBezTo>
                  <a:pt x="134" y="8"/>
                  <a:pt x="147" y="5"/>
                  <a:pt x="159" y="3"/>
                </a:cubicBezTo>
                <a:cubicBezTo>
                  <a:pt x="172" y="1"/>
                  <a:pt x="185" y="0"/>
                  <a:pt x="198" y="0"/>
                </a:cubicBezTo>
                <a:lnTo>
                  <a:pt x="15016" y="0"/>
                </a:lnTo>
                <a:cubicBezTo>
                  <a:pt x="15029" y="0"/>
                  <a:pt x="15042" y="1"/>
                  <a:pt x="15055" y="3"/>
                </a:cubicBezTo>
                <a:cubicBezTo>
                  <a:pt x="15067" y="5"/>
                  <a:pt x="15080" y="8"/>
                  <a:pt x="15092" y="12"/>
                </a:cubicBezTo>
                <a:cubicBezTo>
                  <a:pt x="15104" y="16"/>
                  <a:pt x="15115" y="21"/>
                  <a:pt x="15126" y="27"/>
                </a:cubicBezTo>
                <a:cubicBezTo>
                  <a:pt x="15137" y="33"/>
                  <a:pt x="15147" y="39"/>
                  <a:pt x="15156" y="47"/>
                </a:cubicBezTo>
                <a:cubicBezTo>
                  <a:pt x="15165" y="54"/>
                  <a:pt x="15174" y="62"/>
                  <a:pt x="15181" y="71"/>
                </a:cubicBezTo>
                <a:cubicBezTo>
                  <a:pt x="15188" y="80"/>
                  <a:pt x="15194" y="89"/>
                  <a:pt x="15199" y="98"/>
                </a:cubicBezTo>
                <a:cubicBezTo>
                  <a:pt x="15204" y="108"/>
                  <a:pt x="15208" y="118"/>
                  <a:pt x="15210" y="128"/>
                </a:cubicBezTo>
                <a:cubicBezTo>
                  <a:pt x="15213" y="138"/>
                  <a:pt x="15214" y="149"/>
                  <a:pt x="15214" y="159"/>
                </a:cubicBezTo>
                <a:lnTo>
                  <a:pt x="15214" y="2726"/>
                </a:lnTo>
                <a:lnTo>
                  <a:pt x="0" y="2726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0" name=""/>
          <p:cNvSpPr/>
          <p:nvPr/>
        </p:nvSpPr>
        <p:spPr>
          <a:xfrm>
            <a:off x="456840" y="5857560"/>
            <a:ext cx="5486760" cy="1000440"/>
          </a:xfrm>
          <a:custGeom>
            <a:avLst/>
            <a:gdLst/>
            <a:ahLst/>
            <a:rect l="0" t="0" r="r" b="b"/>
            <a:pathLst>
              <a:path w="15241" h="2779">
                <a:moveTo>
                  <a:pt x="0" y="2779"/>
                </a:moveTo>
                <a:lnTo>
                  <a:pt x="0" y="212"/>
                </a:lnTo>
                <a:cubicBezTo>
                  <a:pt x="0" y="198"/>
                  <a:pt x="2" y="184"/>
                  <a:pt x="5" y="171"/>
                </a:cubicBezTo>
                <a:cubicBezTo>
                  <a:pt x="7" y="157"/>
                  <a:pt x="11" y="144"/>
                  <a:pt x="17" y="131"/>
                </a:cubicBezTo>
                <a:cubicBezTo>
                  <a:pt x="22" y="118"/>
                  <a:pt x="28" y="106"/>
                  <a:pt x="36" y="94"/>
                </a:cubicBezTo>
                <a:cubicBezTo>
                  <a:pt x="44" y="83"/>
                  <a:pt x="53" y="72"/>
                  <a:pt x="62" y="62"/>
                </a:cubicBezTo>
                <a:cubicBezTo>
                  <a:pt x="72" y="53"/>
                  <a:pt x="83" y="44"/>
                  <a:pt x="95" y="36"/>
                </a:cubicBezTo>
                <a:cubicBezTo>
                  <a:pt x="106" y="28"/>
                  <a:pt x="118" y="22"/>
                  <a:pt x="131" y="16"/>
                </a:cubicBezTo>
                <a:cubicBezTo>
                  <a:pt x="144" y="11"/>
                  <a:pt x="157" y="7"/>
                  <a:pt x="171" y="4"/>
                </a:cubicBezTo>
                <a:cubicBezTo>
                  <a:pt x="185" y="2"/>
                  <a:pt x="198" y="0"/>
                  <a:pt x="212" y="0"/>
                </a:cubicBezTo>
                <a:lnTo>
                  <a:pt x="15030" y="0"/>
                </a:lnTo>
                <a:cubicBezTo>
                  <a:pt x="15044" y="0"/>
                  <a:pt x="15057" y="2"/>
                  <a:pt x="15071" y="4"/>
                </a:cubicBezTo>
                <a:cubicBezTo>
                  <a:pt x="15085" y="7"/>
                  <a:pt x="15098" y="11"/>
                  <a:pt x="15111" y="16"/>
                </a:cubicBezTo>
                <a:cubicBezTo>
                  <a:pt x="15124" y="22"/>
                  <a:pt x="15136" y="28"/>
                  <a:pt x="15147" y="36"/>
                </a:cubicBezTo>
                <a:cubicBezTo>
                  <a:pt x="15159" y="44"/>
                  <a:pt x="15170" y="53"/>
                  <a:pt x="15180" y="62"/>
                </a:cubicBezTo>
                <a:cubicBezTo>
                  <a:pt x="15189" y="72"/>
                  <a:pt x="15198" y="83"/>
                  <a:pt x="15206" y="94"/>
                </a:cubicBezTo>
                <a:cubicBezTo>
                  <a:pt x="15214" y="106"/>
                  <a:pt x="15220" y="118"/>
                  <a:pt x="15225" y="131"/>
                </a:cubicBezTo>
                <a:cubicBezTo>
                  <a:pt x="15231" y="144"/>
                  <a:pt x="15235" y="157"/>
                  <a:pt x="15237" y="171"/>
                </a:cubicBezTo>
                <a:cubicBezTo>
                  <a:pt x="15240" y="184"/>
                  <a:pt x="15241" y="198"/>
                  <a:pt x="15241" y="212"/>
                </a:cubicBezTo>
                <a:lnTo>
                  <a:pt x="15241" y="2779"/>
                </a:lnTo>
                <a:lnTo>
                  <a:pt x="0" y="2779"/>
                </a:lnTo>
                <a:moveTo>
                  <a:pt x="27" y="2779"/>
                </a:moveTo>
                <a:lnTo>
                  <a:pt x="27" y="212"/>
                </a:lnTo>
                <a:cubicBezTo>
                  <a:pt x="27" y="205"/>
                  <a:pt x="28" y="198"/>
                  <a:pt x="31" y="191"/>
                </a:cubicBezTo>
                <a:cubicBezTo>
                  <a:pt x="33" y="185"/>
                  <a:pt x="36" y="178"/>
                  <a:pt x="41" y="172"/>
                </a:cubicBezTo>
                <a:cubicBezTo>
                  <a:pt x="46" y="165"/>
                  <a:pt x="51" y="159"/>
                  <a:pt x="58" y="153"/>
                </a:cubicBezTo>
                <a:cubicBezTo>
                  <a:pt x="65" y="147"/>
                  <a:pt x="73" y="142"/>
                  <a:pt x="81" y="137"/>
                </a:cubicBezTo>
                <a:cubicBezTo>
                  <a:pt x="90" y="132"/>
                  <a:pt x="99" y="128"/>
                  <a:pt x="109" y="124"/>
                </a:cubicBezTo>
                <a:cubicBezTo>
                  <a:pt x="119" y="120"/>
                  <a:pt x="130" y="117"/>
                  <a:pt x="141" y="114"/>
                </a:cubicBezTo>
                <a:cubicBezTo>
                  <a:pt x="153" y="112"/>
                  <a:pt x="164" y="110"/>
                  <a:pt x="176" y="108"/>
                </a:cubicBezTo>
                <a:cubicBezTo>
                  <a:pt x="188" y="107"/>
                  <a:pt x="200" y="106"/>
                  <a:pt x="212" y="106"/>
                </a:cubicBezTo>
                <a:lnTo>
                  <a:pt x="15030" y="106"/>
                </a:lnTo>
                <a:cubicBezTo>
                  <a:pt x="15042" y="106"/>
                  <a:pt x="15054" y="107"/>
                  <a:pt x="15066" y="108"/>
                </a:cubicBezTo>
                <a:cubicBezTo>
                  <a:pt x="15078" y="110"/>
                  <a:pt x="15089" y="112"/>
                  <a:pt x="15101" y="114"/>
                </a:cubicBezTo>
                <a:cubicBezTo>
                  <a:pt x="15112" y="117"/>
                  <a:pt x="15123" y="120"/>
                  <a:pt x="15133" y="124"/>
                </a:cubicBezTo>
                <a:cubicBezTo>
                  <a:pt x="15143" y="128"/>
                  <a:pt x="15152" y="132"/>
                  <a:pt x="15161" y="137"/>
                </a:cubicBezTo>
                <a:cubicBezTo>
                  <a:pt x="15169" y="142"/>
                  <a:pt x="15177" y="147"/>
                  <a:pt x="15184" y="153"/>
                </a:cubicBezTo>
                <a:cubicBezTo>
                  <a:pt x="15191" y="159"/>
                  <a:pt x="15196" y="165"/>
                  <a:pt x="15201" y="172"/>
                </a:cubicBezTo>
                <a:cubicBezTo>
                  <a:pt x="15206" y="178"/>
                  <a:pt x="15209" y="185"/>
                  <a:pt x="15211" y="191"/>
                </a:cubicBezTo>
                <a:cubicBezTo>
                  <a:pt x="15214" y="198"/>
                  <a:pt x="15215" y="205"/>
                  <a:pt x="15215" y="212"/>
                </a:cubicBezTo>
                <a:lnTo>
                  <a:pt x="15215" y="2779"/>
                </a:lnTo>
                <a:lnTo>
                  <a:pt x="27" y="2779"/>
                </a:ln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1" name=""/>
          <p:cNvSpPr txBox="1"/>
          <p:nvPr/>
        </p:nvSpPr>
        <p:spPr>
          <a:xfrm>
            <a:off x="1038240" y="5126040"/>
            <a:ext cx="25146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远程：联合国粮农组织项目助理岗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2" name=""/>
          <p:cNvSpPr/>
          <p:nvPr/>
        </p:nvSpPr>
        <p:spPr>
          <a:xfrm>
            <a:off x="771480" y="6724440"/>
            <a:ext cx="190800" cy="133560"/>
          </a:xfrm>
          <a:custGeom>
            <a:avLst/>
            <a:gdLst/>
            <a:ahLst/>
            <a:rect l="0" t="0" r="r" b="b"/>
            <a:pathLst>
              <a:path w="530" h="371">
                <a:moveTo>
                  <a:pt x="265" y="0"/>
                </a:moveTo>
                <a:cubicBezTo>
                  <a:pt x="259" y="0"/>
                  <a:pt x="252" y="1"/>
                  <a:pt x="246" y="3"/>
                </a:cubicBezTo>
                <a:lnTo>
                  <a:pt x="13" y="88"/>
                </a:lnTo>
                <a:cubicBezTo>
                  <a:pt x="5" y="91"/>
                  <a:pt x="0" y="99"/>
                  <a:pt x="0" y="107"/>
                </a:cubicBezTo>
                <a:cubicBezTo>
                  <a:pt x="0" y="115"/>
                  <a:pt x="5" y="123"/>
                  <a:pt x="13" y="126"/>
                </a:cubicBezTo>
                <a:lnTo>
                  <a:pt x="61" y="143"/>
                </a:lnTo>
                <a:cubicBezTo>
                  <a:pt x="47" y="164"/>
                  <a:pt x="39" y="189"/>
                  <a:pt x="39" y="216"/>
                </a:cubicBezTo>
                <a:lnTo>
                  <a:pt x="39" y="239"/>
                </a:lnTo>
                <a:cubicBezTo>
                  <a:pt x="39" y="263"/>
                  <a:pt x="30" y="287"/>
                  <a:pt x="21" y="306"/>
                </a:cubicBezTo>
                <a:cubicBezTo>
                  <a:pt x="15" y="317"/>
                  <a:pt x="9" y="327"/>
                  <a:pt x="2" y="337"/>
                </a:cubicBezTo>
                <a:cubicBezTo>
                  <a:pt x="0" y="341"/>
                  <a:pt x="-1" y="345"/>
                  <a:pt x="0" y="350"/>
                </a:cubicBezTo>
                <a:cubicBezTo>
                  <a:pt x="2" y="354"/>
                  <a:pt x="5" y="357"/>
                  <a:pt x="10" y="358"/>
                </a:cubicBezTo>
                <a:lnTo>
                  <a:pt x="63" y="371"/>
                </a:lnTo>
                <a:lnTo>
                  <a:pt x="64" y="371"/>
                </a:lnTo>
                <a:lnTo>
                  <a:pt x="67" y="371"/>
                </a:lnTo>
                <a:cubicBezTo>
                  <a:pt x="69" y="371"/>
                  <a:pt x="71" y="371"/>
                  <a:pt x="73" y="370"/>
                </a:cubicBezTo>
                <a:cubicBezTo>
                  <a:pt x="76" y="368"/>
                  <a:pt x="78" y="364"/>
                  <a:pt x="79" y="361"/>
                </a:cubicBezTo>
                <a:cubicBezTo>
                  <a:pt x="86" y="326"/>
                  <a:pt x="82" y="294"/>
                  <a:pt x="77" y="271"/>
                </a:cubicBezTo>
                <a:cubicBezTo>
                  <a:pt x="74" y="259"/>
                  <a:pt x="71" y="247"/>
                  <a:pt x="66" y="236"/>
                </a:cubicBezTo>
                <a:lnTo>
                  <a:pt x="66" y="216"/>
                </a:lnTo>
                <a:cubicBezTo>
                  <a:pt x="66" y="191"/>
                  <a:pt x="74" y="167"/>
                  <a:pt x="89" y="149"/>
                </a:cubicBezTo>
                <a:cubicBezTo>
                  <a:pt x="100" y="136"/>
                  <a:pt x="113" y="125"/>
                  <a:pt x="130" y="119"/>
                </a:cubicBezTo>
                <a:lnTo>
                  <a:pt x="260" y="68"/>
                </a:lnTo>
                <a:cubicBezTo>
                  <a:pt x="267" y="65"/>
                  <a:pt x="275" y="69"/>
                  <a:pt x="277" y="75"/>
                </a:cubicBezTo>
                <a:cubicBezTo>
                  <a:pt x="280" y="82"/>
                  <a:pt x="277" y="90"/>
                  <a:pt x="270" y="93"/>
                </a:cubicBezTo>
                <a:lnTo>
                  <a:pt x="139" y="144"/>
                </a:lnTo>
                <a:cubicBezTo>
                  <a:pt x="129" y="148"/>
                  <a:pt x="120" y="154"/>
                  <a:pt x="113" y="161"/>
                </a:cubicBezTo>
                <a:lnTo>
                  <a:pt x="246" y="209"/>
                </a:lnTo>
                <a:cubicBezTo>
                  <a:pt x="252" y="211"/>
                  <a:pt x="258" y="213"/>
                  <a:pt x="265" y="213"/>
                </a:cubicBezTo>
                <a:cubicBezTo>
                  <a:pt x="272" y="213"/>
                  <a:pt x="278" y="211"/>
                  <a:pt x="285" y="209"/>
                </a:cubicBezTo>
                <a:lnTo>
                  <a:pt x="517" y="126"/>
                </a:lnTo>
                <a:cubicBezTo>
                  <a:pt x="525" y="123"/>
                  <a:pt x="530" y="115"/>
                  <a:pt x="530" y="107"/>
                </a:cubicBezTo>
                <a:cubicBezTo>
                  <a:pt x="530" y="99"/>
                  <a:pt x="525" y="91"/>
                  <a:pt x="517" y="88"/>
                </a:cubicBezTo>
                <a:lnTo>
                  <a:pt x="285" y="3"/>
                </a:lnTo>
                <a:cubicBezTo>
                  <a:pt x="279" y="1"/>
                  <a:pt x="272" y="0"/>
                  <a:pt x="265" y="0"/>
                </a:cubicBezTo>
                <a:moveTo>
                  <a:pt x="105" y="312"/>
                </a:moveTo>
                <a:cubicBezTo>
                  <a:pt x="105" y="341"/>
                  <a:pt x="177" y="371"/>
                  <a:pt x="265" y="371"/>
                </a:cubicBezTo>
                <a:cubicBezTo>
                  <a:pt x="353" y="371"/>
                  <a:pt x="424" y="341"/>
                  <a:pt x="424" y="312"/>
                </a:cubicBezTo>
                <a:lnTo>
                  <a:pt x="411" y="192"/>
                </a:lnTo>
                <a:lnTo>
                  <a:pt x="294" y="234"/>
                </a:lnTo>
                <a:cubicBezTo>
                  <a:pt x="285" y="238"/>
                  <a:pt x="275" y="239"/>
                  <a:pt x="265" y="239"/>
                </a:cubicBezTo>
                <a:cubicBezTo>
                  <a:pt x="256" y="239"/>
                  <a:pt x="246" y="238"/>
                  <a:pt x="236" y="234"/>
                </a:cubicBezTo>
                <a:lnTo>
                  <a:pt x="118" y="192"/>
                </a:lnTo>
                <a:lnTo>
                  <a:pt x="105" y="312"/>
                </a:lnTo>
                <a:close/>
              </a:path>
            </a:pathLst>
          </a:custGeom>
          <a:solidFill>
            <a:srgbClr val="ffc107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3" name=""/>
          <p:cNvSpPr txBox="1"/>
          <p:nvPr/>
        </p:nvSpPr>
        <p:spPr>
          <a:xfrm>
            <a:off x="695160" y="6159960"/>
            <a:ext cx="100584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技能项目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94" name="" descr=""/>
          <p:cNvPicPr/>
          <p:nvPr/>
        </p:nvPicPr>
        <p:blipFill>
          <a:blip r:embed="rId2"/>
          <a:stretch/>
        </p:blipFill>
        <p:spPr>
          <a:xfrm>
            <a:off x="6248520" y="1969200"/>
            <a:ext cx="5486040" cy="2108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5" name="" descr=""/>
          <p:cNvPicPr/>
          <p:nvPr/>
        </p:nvPicPr>
        <p:blipFill>
          <a:blip r:embed="rId3"/>
          <a:stretch/>
        </p:blipFill>
        <p:spPr>
          <a:xfrm>
            <a:off x="6248520" y="4303080"/>
            <a:ext cx="5486040" cy="2099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6" name=""/>
          <p:cNvSpPr txBox="1"/>
          <p:nvPr/>
        </p:nvSpPr>
        <p:spPr>
          <a:xfrm>
            <a:off x="1076400" y="6649920"/>
            <a:ext cx="33528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大学生技师班：⻘岛技师学院电气自动化专业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29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300" name="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1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02" name=""/>
          <p:cNvSpPr/>
          <p:nvPr/>
        </p:nvSpPr>
        <p:spPr>
          <a:xfrm>
            <a:off x="614160" y="2128680"/>
            <a:ext cx="4258080" cy="3619800"/>
          </a:xfrm>
          <a:custGeom>
            <a:avLst/>
            <a:gdLst/>
            <a:ahLst/>
            <a:rect l="0" t="0" r="r" b="b"/>
            <a:pathLst>
              <a:path w="11828" h="10055">
                <a:moveTo>
                  <a:pt x="0" y="9857"/>
                </a:moveTo>
                <a:lnTo>
                  <a:pt x="0" y="198"/>
                </a:lnTo>
                <a:cubicBezTo>
                  <a:pt x="0" y="185"/>
                  <a:pt x="1" y="172"/>
                  <a:pt x="4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1"/>
                  <a:pt x="88" y="33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11629" y="0"/>
                </a:lnTo>
                <a:cubicBezTo>
                  <a:pt x="11643" y="0"/>
                  <a:pt x="11655" y="1"/>
                  <a:pt x="11668" y="4"/>
                </a:cubicBezTo>
                <a:cubicBezTo>
                  <a:pt x="11681" y="6"/>
                  <a:pt x="11693" y="10"/>
                  <a:pt x="11705" y="15"/>
                </a:cubicBezTo>
                <a:cubicBezTo>
                  <a:pt x="11717" y="20"/>
                  <a:pt x="11729" y="26"/>
                  <a:pt x="11740" y="33"/>
                </a:cubicBezTo>
                <a:cubicBezTo>
                  <a:pt x="11751" y="41"/>
                  <a:pt x="11761" y="49"/>
                  <a:pt x="11770" y="58"/>
                </a:cubicBezTo>
                <a:cubicBezTo>
                  <a:pt x="11779" y="67"/>
                  <a:pt x="11787" y="77"/>
                  <a:pt x="11794" y="88"/>
                </a:cubicBezTo>
                <a:cubicBezTo>
                  <a:pt x="11802" y="99"/>
                  <a:pt x="11808" y="110"/>
                  <a:pt x="11813" y="122"/>
                </a:cubicBezTo>
                <a:cubicBezTo>
                  <a:pt x="11818" y="134"/>
                  <a:pt x="11822" y="147"/>
                  <a:pt x="11824" y="160"/>
                </a:cubicBezTo>
                <a:cubicBezTo>
                  <a:pt x="11827" y="172"/>
                  <a:pt x="11828" y="185"/>
                  <a:pt x="11828" y="198"/>
                </a:cubicBezTo>
                <a:lnTo>
                  <a:pt x="11828" y="9857"/>
                </a:lnTo>
                <a:cubicBezTo>
                  <a:pt x="11828" y="9870"/>
                  <a:pt x="11827" y="9883"/>
                  <a:pt x="11824" y="9895"/>
                </a:cubicBezTo>
                <a:cubicBezTo>
                  <a:pt x="11822" y="9908"/>
                  <a:pt x="11818" y="9921"/>
                  <a:pt x="11813" y="9933"/>
                </a:cubicBezTo>
                <a:cubicBezTo>
                  <a:pt x="11808" y="9945"/>
                  <a:pt x="11802" y="9956"/>
                  <a:pt x="11794" y="9967"/>
                </a:cubicBezTo>
                <a:cubicBezTo>
                  <a:pt x="11787" y="9978"/>
                  <a:pt x="11779" y="9988"/>
                  <a:pt x="11770" y="9997"/>
                </a:cubicBezTo>
                <a:cubicBezTo>
                  <a:pt x="11761" y="10006"/>
                  <a:pt x="11751" y="10014"/>
                  <a:pt x="11740" y="10022"/>
                </a:cubicBezTo>
                <a:cubicBezTo>
                  <a:pt x="11729" y="10029"/>
                  <a:pt x="11717" y="10035"/>
                  <a:pt x="11705" y="10040"/>
                </a:cubicBezTo>
                <a:cubicBezTo>
                  <a:pt x="11693" y="10045"/>
                  <a:pt x="11681" y="10049"/>
                  <a:pt x="11668" y="10051"/>
                </a:cubicBezTo>
                <a:cubicBezTo>
                  <a:pt x="11655" y="10054"/>
                  <a:pt x="11643" y="10055"/>
                  <a:pt x="11629" y="10055"/>
                </a:cubicBezTo>
                <a:lnTo>
                  <a:pt x="198" y="10055"/>
                </a:lnTo>
                <a:cubicBezTo>
                  <a:pt x="185" y="10055"/>
                  <a:pt x="173" y="10054"/>
                  <a:pt x="160" y="10051"/>
                </a:cubicBezTo>
                <a:cubicBezTo>
                  <a:pt x="147" y="10049"/>
                  <a:pt x="135" y="10045"/>
                  <a:pt x="123" y="10040"/>
                </a:cubicBezTo>
                <a:cubicBezTo>
                  <a:pt x="111" y="10035"/>
                  <a:pt x="99" y="10029"/>
                  <a:pt x="88" y="10022"/>
                </a:cubicBezTo>
                <a:cubicBezTo>
                  <a:pt x="77" y="10014"/>
                  <a:pt x="67" y="10006"/>
                  <a:pt x="58" y="9997"/>
                </a:cubicBezTo>
                <a:cubicBezTo>
                  <a:pt x="49" y="9988"/>
                  <a:pt x="41" y="9978"/>
                  <a:pt x="34" y="9967"/>
                </a:cubicBezTo>
                <a:cubicBezTo>
                  <a:pt x="26" y="9956"/>
                  <a:pt x="20" y="9945"/>
                  <a:pt x="15" y="9933"/>
                </a:cubicBezTo>
                <a:cubicBezTo>
                  <a:pt x="10" y="9921"/>
                  <a:pt x="6" y="9908"/>
                  <a:pt x="4" y="9895"/>
                </a:cubicBezTo>
                <a:cubicBezTo>
                  <a:pt x="1" y="9883"/>
                  <a:pt x="0" y="9870"/>
                  <a:pt x="0" y="9857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3" name=""/>
          <p:cNvSpPr/>
          <p:nvPr/>
        </p:nvSpPr>
        <p:spPr>
          <a:xfrm>
            <a:off x="614160" y="2128680"/>
            <a:ext cx="4258080" cy="3619800"/>
          </a:xfrm>
          <a:custGeom>
            <a:avLst/>
            <a:gdLst/>
            <a:ahLst/>
            <a:rect l="0" t="0" r="r" b="b"/>
            <a:pathLst>
              <a:path fill="none" w="11828" h="10055">
                <a:moveTo>
                  <a:pt x="0" y="9857"/>
                </a:moveTo>
                <a:lnTo>
                  <a:pt x="0" y="198"/>
                </a:lnTo>
                <a:cubicBezTo>
                  <a:pt x="0" y="185"/>
                  <a:pt x="1" y="172"/>
                  <a:pt x="4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1"/>
                  <a:pt x="88" y="33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11629" y="0"/>
                </a:lnTo>
                <a:cubicBezTo>
                  <a:pt x="11643" y="0"/>
                  <a:pt x="11655" y="1"/>
                  <a:pt x="11668" y="4"/>
                </a:cubicBezTo>
                <a:cubicBezTo>
                  <a:pt x="11681" y="6"/>
                  <a:pt x="11693" y="10"/>
                  <a:pt x="11705" y="15"/>
                </a:cubicBezTo>
                <a:cubicBezTo>
                  <a:pt x="11717" y="20"/>
                  <a:pt x="11729" y="26"/>
                  <a:pt x="11740" y="33"/>
                </a:cubicBezTo>
                <a:cubicBezTo>
                  <a:pt x="11751" y="41"/>
                  <a:pt x="11761" y="49"/>
                  <a:pt x="11770" y="58"/>
                </a:cubicBezTo>
                <a:cubicBezTo>
                  <a:pt x="11779" y="67"/>
                  <a:pt x="11787" y="77"/>
                  <a:pt x="11794" y="88"/>
                </a:cubicBezTo>
                <a:cubicBezTo>
                  <a:pt x="11802" y="99"/>
                  <a:pt x="11808" y="110"/>
                  <a:pt x="11813" y="122"/>
                </a:cubicBezTo>
                <a:cubicBezTo>
                  <a:pt x="11818" y="134"/>
                  <a:pt x="11822" y="147"/>
                  <a:pt x="11824" y="160"/>
                </a:cubicBezTo>
                <a:cubicBezTo>
                  <a:pt x="11827" y="172"/>
                  <a:pt x="11828" y="185"/>
                  <a:pt x="11828" y="198"/>
                </a:cubicBezTo>
                <a:lnTo>
                  <a:pt x="11828" y="9857"/>
                </a:lnTo>
                <a:cubicBezTo>
                  <a:pt x="11828" y="9870"/>
                  <a:pt x="11827" y="9883"/>
                  <a:pt x="11824" y="9895"/>
                </a:cubicBezTo>
                <a:cubicBezTo>
                  <a:pt x="11822" y="9908"/>
                  <a:pt x="11818" y="9921"/>
                  <a:pt x="11813" y="9933"/>
                </a:cubicBezTo>
                <a:cubicBezTo>
                  <a:pt x="11808" y="9945"/>
                  <a:pt x="11802" y="9956"/>
                  <a:pt x="11794" y="9967"/>
                </a:cubicBezTo>
                <a:cubicBezTo>
                  <a:pt x="11787" y="9978"/>
                  <a:pt x="11779" y="9988"/>
                  <a:pt x="11770" y="9997"/>
                </a:cubicBezTo>
                <a:cubicBezTo>
                  <a:pt x="11761" y="10006"/>
                  <a:pt x="11751" y="10014"/>
                  <a:pt x="11740" y="10022"/>
                </a:cubicBezTo>
                <a:cubicBezTo>
                  <a:pt x="11729" y="10029"/>
                  <a:pt x="11717" y="10035"/>
                  <a:pt x="11705" y="10040"/>
                </a:cubicBezTo>
                <a:cubicBezTo>
                  <a:pt x="11693" y="10045"/>
                  <a:pt x="11681" y="10049"/>
                  <a:pt x="11668" y="10051"/>
                </a:cubicBezTo>
                <a:cubicBezTo>
                  <a:pt x="11655" y="10054"/>
                  <a:pt x="11643" y="10055"/>
                  <a:pt x="11629" y="10055"/>
                </a:cubicBezTo>
                <a:lnTo>
                  <a:pt x="198" y="10055"/>
                </a:lnTo>
                <a:cubicBezTo>
                  <a:pt x="185" y="10055"/>
                  <a:pt x="173" y="10054"/>
                  <a:pt x="160" y="10051"/>
                </a:cubicBezTo>
                <a:cubicBezTo>
                  <a:pt x="147" y="10049"/>
                  <a:pt x="135" y="10045"/>
                  <a:pt x="123" y="10040"/>
                </a:cubicBezTo>
                <a:cubicBezTo>
                  <a:pt x="111" y="10035"/>
                  <a:pt x="99" y="10029"/>
                  <a:pt x="88" y="10022"/>
                </a:cubicBezTo>
                <a:cubicBezTo>
                  <a:pt x="77" y="10014"/>
                  <a:pt x="67" y="10006"/>
                  <a:pt x="58" y="9997"/>
                </a:cubicBezTo>
                <a:cubicBezTo>
                  <a:pt x="49" y="9988"/>
                  <a:pt x="41" y="9978"/>
                  <a:pt x="34" y="9967"/>
                </a:cubicBezTo>
                <a:cubicBezTo>
                  <a:pt x="26" y="9956"/>
                  <a:pt x="20" y="9945"/>
                  <a:pt x="15" y="9933"/>
                </a:cubicBezTo>
                <a:cubicBezTo>
                  <a:pt x="10" y="9921"/>
                  <a:pt x="6" y="9908"/>
                  <a:pt x="4" y="9895"/>
                </a:cubicBezTo>
                <a:cubicBezTo>
                  <a:pt x="1" y="9883"/>
                  <a:pt x="0" y="9870"/>
                  <a:pt x="0" y="9857"/>
                </a:cubicBezTo>
              </a:path>
            </a:pathLst>
          </a:custGeom>
          <a:ln w="9360">
            <a:solidFill>
              <a:srgbClr val="e2e8f0"/>
            </a:solidFill>
            <a:miter/>
          </a:ln>
        </p:spPr>
        <p:txBody>
          <a:bodyPr lIns="4680" rIns="4680" tIns="4680" bIns="468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4" name=""/>
          <p:cNvSpPr txBox="1"/>
          <p:nvPr/>
        </p:nvSpPr>
        <p:spPr>
          <a:xfrm>
            <a:off x="609480" y="675000"/>
            <a:ext cx="507111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行业趋势：把握市场需求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5" name=""/>
          <p:cNvSpPr/>
          <p:nvPr/>
        </p:nvSpPr>
        <p:spPr>
          <a:xfrm>
            <a:off x="847440" y="2952720"/>
            <a:ext cx="152640" cy="152640"/>
          </a:xfrm>
          <a:custGeom>
            <a:avLst/>
            <a:gdLst/>
            <a:ahLst/>
            <a:rect l="0" t="0" r="r" b="b"/>
            <a:pathLst>
              <a:path w="424" h="424">
                <a:moveTo>
                  <a:pt x="130" y="319"/>
                </a:moveTo>
                <a:lnTo>
                  <a:pt x="104" y="293"/>
                </a:lnTo>
                <a:cubicBezTo>
                  <a:pt x="97" y="286"/>
                  <a:pt x="95" y="276"/>
                  <a:pt x="98" y="267"/>
                </a:cubicBezTo>
                <a:cubicBezTo>
                  <a:pt x="100" y="259"/>
                  <a:pt x="104" y="250"/>
                  <a:pt x="108" y="239"/>
                </a:cubicBezTo>
                <a:lnTo>
                  <a:pt x="20" y="239"/>
                </a:lnTo>
                <a:cubicBezTo>
                  <a:pt x="13" y="239"/>
                  <a:pt x="6" y="235"/>
                  <a:pt x="3" y="229"/>
                </a:cubicBezTo>
                <a:cubicBezTo>
                  <a:pt x="-1" y="223"/>
                  <a:pt x="-1" y="215"/>
                  <a:pt x="3" y="209"/>
                </a:cubicBezTo>
                <a:lnTo>
                  <a:pt x="46" y="136"/>
                </a:lnTo>
                <a:cubicBezTo>
                  <a:pt x="57" y="117"/>
                  <a:pt x="77" y="106"/>
                  <a:pt x="98" y="106"/>
                </a:cubicBezTo>
                <a:lnTo>
                  <a:pt x="166" y="106"/>
                </a:lnTo>
                <a:cubicBezTo>
                  <a:pt x="168" y="103"/>
                  <a:pt x="170" y="100"/>
                  <a:pt x="172" y="97"/>
                </a:cubicBezTo>
                <a:cubicBezTo>
                  <a:pt x="239" y="-4"/>
                  <a:pt x="340" y="-7"/>
                  <a:pt x="401" y="4"/>
                </a:cubicBezTo>
                <a:cubicBezTo>
                  <a:pt x="411" y="6"/>
                  <a:pt x="418" y="13"/>
                  <a:pt x="420" y="23"/>
                </a:cubicBezTo>
                <a:cubicBezTo>
                  <a:pt x="431" y="84"/>
                  <a:pt x="428" y="185"/>
                  <a:pt x="327" y="253"/>
                </a:cubicBezTo>
                <a:cubicBezTo>
                  <a:pt x="324" y="255"/>
                  <a:pt x="321" y="257"/>
                  <a:pt x="318" y="259"/>
                </a:cubicBezTo>
                <a:lnTo>
                  <a:pt x="318" y="327"/>
                </a:lnTo>
                <a:cubicBezTo>
                  <a:pt x="318" y="348"/>
                  <a:pt x="307" y="367"/>
                  <a:pt x="289" y="378"/>
                </a:cubicBezTo>
                <a:lnTo>
                  <a:pt x="215" y="421"/>
                </a:lnTo>
                <a:cubicBezTo>
                  <a:pt x="209" y="425"/>
                  <a:pt x="202" y="425"/>
                  <a:pt x="196" y="421"/>
                </a:cubicBezTo>
                <a:cubicBezTo>
                  <a:pt x="189" y="418"/>
                  <a:pt x="185" y="411"/>
                  <a:pt x="185" y="404"/>
                </a:cubicBezTo>
                <a:lnTo>
                  <a:pt x="185" y="315"/>
                </a:lnTo>
                <a:cubicBezTo>
                  <a:pt x="174" y="319"/>
                  <a:pt x="164" y="323"/>
                  <a:pt x="156" y="325"/>
                </a:cubicBezTo>
                <a:cubicBezTo>
                  <a:pt x="147" y="328"/>
                  <a:pt x="137" y="326"/>
                  <a:pt x="130" y="319"/>
                </a:cubicBezTo>
                <a:moveTo>
                  <a:pt x="318" y="139"/>
                </a:moveTo>
                <a:cubicBezTo>
                  <a:pt x="327" y="139"/>
                  <a:pt x="335" y="136"/>
                  <a:pt x="341" y="130"/>
                </a:cubicBezTo>
                <a:cubicBezTo>
                  <a:pt x="348" y="123"/>
                  <a:pt x="351" y="116"/>
                  <a:pt x="351" y="106"/>
                </a:cubicBezTo>
                <a:cubicBezTo>
                  <a:pt x="351" y="97"/>
                  <a:pt x="348" y="89"/>
                  <a:pt x="341" y="83"/>
                </a:cubicBezTo>
                <a:cubicBezTo>
                  <a:pt x="335" y="77"/>
                  <a:pt x="327" y="73"/>
                  <a:pt x="318" y="73"/>
                </a:cubicBezTo>
                <a:cubicBezTo>
                  <a:pt x="309" y="73"/>
                  <a:pt x="301" y="77"/>
                  <a:pt x="294" y="83"/>
                </a:cubicBezTo>
                <a:cubicBezTo>
                  <a:pt x="288" y="89"/>
                  <a:pt x="285" y="97"/>
                  <a:pt x="285" y="106"/>
                </a:cubicBezTo>
                <a:cubicBezTo>
                  <a:pt x="285" y="116"/>
                  <a:pt x="288" y="123"/>
                  <a:pt x="294" y="130"/>
                </a:cubicBezTo>
                <a:cubicBezTo>
                  <a:pt x="301" y="136"/>
                  <a:pt x="309" y="139"/>
                  <a:pt x="318" y="139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06" name=""/>
          <p:cNvSpPr txBox="1"/>
          <p:nvPr/>
        </p:nvSpPr>
        <p:spPr>
          <a:xfrm>
            <a:off x="847800" y="2397600"/>
            <a:ext cx="192024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1a202c"/>
                </a:solidFill>
                <a:effectLst/>
                <a:uFillTx/>
                <a:latin typeface="Inter, sans-serif"/>
                <a:ea typeface="Inter, sans-serif"/>
              </a:rPr>
              <a:t>站在⻛口还是⻓坡？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7" name=""/>
          <p:cNvSpPr/>
          <p:nvPr/>
        </p:nvSpPr>
        <p:spPr>
          <a:xfrm>
            <a:off x="1114200" y="3219120"/>
            <a:ext cx="38520" cy="38520"/>
          </a:xfrm>
          <a:custGeom>
            <a:avLst/>
            <a:gdLst/>
            <a:ahLst/>
            <a:rect l="0" t="0" r="r" b="b"/>
            <a:pathLst>
              <a:path w="107" h="107">
                <a:moveTo>
                  <a:pt x="107" y="54"/>
                </a:moveTo>
                <a:cubicBezTo>
                  <a:pt x="107" y="61"/>
                  <a:pt x="106" y="68"/>
                  <a:pt x="103" y="75"/>
                </a:cubicBezTo>
                <a:cubicBezTo>
                  <a:pt x="100" y="81"/>
                  <a:pt x="96" y="87"/>
                  <a:pt x="91" y="92"/>
                </a:cubicBezTo>
                <a:cubicBezTo>
                  <a:pt x="86" y="97"/>
                  <a:pt x="81" y="101"/>
                  <a:pt x="74" y="103"/>
                </a:cubicBezTo>
                <a:cubicBezTo>
                  <a:pt x="68" y="106"/>
                  <a:pt x="61" y="107"/>
                  <a:pt x="54" y="107"/>
                </a:cubicBezTo>
                <a:cubicBezTo>
                  <a:pt x="47" y="107"/>
                  <a:pt x="40" y="106"/>
                  <a:pt x="34" y="103"/>
                </a:cubicBezTo>
                <a:cubicBezTo>
                  <a:pt x="27" y="101"/>
                  <a:pt x="22" y="97"/>
                  <a:pt x="17" y="92"/>
                </a:cubicBezTo>
                <a:cubicBezTo>
                  <a:pt x="12" y="87"/>
                  <a:pt x="8" y="81"/>
                  <a:pt x="5" y="75"/>
                </a:cubicBezTo>
                <a:cubicBezTo>
                  <a:pt x="1" y="68"/>
                  <a:pt x="0" y="61"/>
                  <a:pt x="0" y="54"/>
                </a:cubicBezTo>
                <a:cubicBezTo>
                  <a:pt x="0" y="47"/>
                  <a:pt x="1" y="41"/>
                  <a:pt x="5" y="33"/>
                </a:cubicBezTo>
                <a:cubicBezTo>
                  <a:pt x="8" y="27"/>
                  <a:pt x="12" y="21"/>
                  <a:pt x="17" y="16"/>
                </a:cubicBezTo>
                <a:cubicBezTo>
                  <a:pt x="22" y="11"/>
                  <a:pt x="27" y="7"/>
                  <a:pt x="34" y="4"/>
                </a:cubicBezTo>
                <a:cubicBezTo>
                  <a:pt x="40" y="2"/>
                  <a:pt x="47" y="0"/>
                  <a:pt x="54" y="0"/>
                </a:cubicBezTo>
                <a:cubicBezTo>
                  <a:pt x="61" y="0"/>
                  <a:pt x="68" y="2"/>
                  <a:pt x="74" y="4"/>
                </a:cubicBezTo>
                <a:cubicBezTo>
                  <a:pt x="81" y="7"/>
                  <a:pt x="86" y="11"/>
                  <a:pt x="91" y="16"/>
                </a:cubicBezTo>
                <a:cubicBezTo>
                  <a:pt x="96" y="21"/>
                  <a:pt x="100" y="27"/>
                  <a:pt x="103" y="33"/>
                </a:cubicBezTo>
                <a:cubicBezTo>
                  <a:pt x="106" y="41"/>
                  <a:pt x="107" y="47"/>
                  <a:pt x="107" y="54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08" name=""/>
          <p:cNvSpPr txBox="1"/>
          <p:nvPr/>
        </p:nvSpPr>
        <p:spPr>
          <a:xfrm>
            <a:off x="1114560" y="2887560"/>
            <a:ext cx="10210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热⻔行业需求：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9" name=""/>
          <p:cNvSpPr txBox="1"/>
          <p:nvPr/>
        </p:nvSpPr>
        <p:spPr>
          <a:xfrm>
            <a:off x="1295280" y="3152880"/>
            <a:ext cx="58674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人工智能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0" name=""/>
          <p:cNvSpPr txBox="1"/>
          <p:nvPr/>
        </p:nvSpPr>
        <p:spPr>
          <a:xfrm>
            <a:off x="1828800" y="3155760"/>
            <a:ext cx="13284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1" name=""/>
          <p:cNvSpPr txBox="1"/>
          <p:nvPr/>
        </p:nvSpPr>
        <p:spPr>
          <a:xfrm>
            <a:off x="1865880" y="3152880"/>
            <a:ext cx="205359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机器人：算法工程师需求增⻓超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2" name=""/>
          <p:cNvSpPr/>
          <p:nvPr/>
        </p:nvSpPr>
        <p:spPr>
          <a:xfrm>
            <a:off x="1114200" y="3447720"/>
            <a:ext cx="38520" cy="38520"/>
          </a:xfrm>
          <a:custGeom>
            <a:avLst/>
            <a:gdLst/>
            <a:ahLst/>
            <a:rect l="0" t="0" r="r" b="b"/>
            <a:pathLst>
              <a:path w="107" h="107">
                <a:moveTo>
                  <a:pt x="107" y="54"/>
                </a:moveTo>
                <a:cubicBezTo>
                  <a:pt x="107" y="61"/>
                  <a:pt x="106" y="68"/>
                  <a:pt x="103" y="75"/>
                </a:cubicBezTo>
                <a:cubicBezTo>
                  <a:pt x="100" y="81"/>
                  <a:pt x="96" y="87"/>
                  <a:pt x="91" y="92"/>
                </a:cubicBezTo>
                <a:cubicBezTo>
                  <a:pt x="86" y="97"/>
                  <a:pt x="81" y="101"/>
                  <a:pt x="74" y="103"/>
                </a:cubicBezTo>
                <a:cubicBezTo>
                  <a:pt x="68" y="106"/>
                  <a:pt x="61" y="107"/>
                  <a:pt x="54" y="107"/>
                </a:cubicBezTo>
                <a:cubicBezTo>
                  <a:pt x="47" y="107"/>
                  <a:pt x="40" y="106"/>
                  <a:pt x="34" y="103"/>
                </a:cubicBezTo>
                <a:cubicBezTo>
                  <a:pt x="27" y="101"/>
                  <a:pt x="22" y="97"/>
                  <a:pt x="17" y="92"/>
                </a:cubicBezTo>
                <a:cubicBezTo>
                  <a:pt x="12" y="87"/>
                  <a:pt x="8" y="81"/>
                  <a:pt x="5" y="75"/>
                </a:cubicBezTo>
                <a:cubicBezTo>
                  <a:pt x="1" y="68"/>
                  <a:pt x="0" y="61"/>
                  <a:pt x="0" y="54"/>
                </a:cubicBezTo>
                <a:cubicBezTo>
                  <a:pt x="0" y="47"/>
                  <a:pt x="1" y="41"/>
                  <a:pt x="5" y="34"/>
                </a:cubicBezTo>
                <a:cubicBezTo>
                  <a:pt x="8" y="27"/>
                  <a:pt x="12" y="21"/>
                  <a:pt x="17" y="16"/>
                </a:cubicBezTo>
                <a:cubicBezTo>
                  <a:pt x="22" y="11"/>
                  <a:pt x="27" y="7"/>
                  <a:pt x="34" y="4"/>
                </a:cubicBezTo>
                <a:cubicBezTo>
                  <a:pt x="40" y="2"/>
                  <a:pt x="47" y="0"/>
                  <a:pt x="54" y="0"/>
                </a:cubicBezTo>
                <a:cubicBezTo>
                  <a:pt x="61" y="0"/>
                  <a:pt x="68" y="2"/>
                  <a:pt x="74" y="4"/>
                </a:cubicBezTo>
                <a:cubicBezTo>
                  <a:pt x="81" y="7"/>
                  <a:pt x="86" y="11"/>
                  <a:pt x="91" y="16"/>
                </a:cubicBezTo>
                <a:cubicBezTo>
                  <a:pt x="96" y="21"/>
                  <a:pt x="100" y="27"/>
                  <a:pt x="103" y="34"/>
                </a:cubicBezTo>
                <a:cubicBezTo>
                  <a:pt x="106" y="41"/>
                  <a:pt x="107" y="47"/>
                  <a:pt x="107" y="54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13" name=""/>
          <p:cNvSpPr txBox="1"/>
          <p:nvPr/>
        </p:nvSpPr>
        <p:spPr>
          <a:xfrm>
            <a:off x="3732840" y="3155760"/>
            <a:ext cx="26604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30%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4" name=""/>
          <p:cNvSpPr txBox="1"/>
          <p:nvPr/>
        </p:nvSpPr>
        <p:spPr>
          <a:xfrm>
            <a:off x="1295280" y="3381480"/>
            <a:ext cx="117348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高端制造：无人机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5" name=""/>
          <p:cNvSpPr txBox="1"/>
          <p:nvPr/>
        </p:nvSpPr>
        <p:spPr>
          <a:xfrm>
            <a:off x="2362320" y="3384360"/>
            <a:ext cx="13284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6" name=""/>
          <p:cNvSpPr txBox="1"/>
          <p:nvPr/>
        </p:nvSpPr>
        <p:spPr>
          <a:xfrm>
            <a:off x="2399400" y="3381480"/>
            <a:ext cx="146685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自动驾驶岗位需求增⻓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7" name=""/>
          <p:cNvSpPr/>
          <p:nvPr/>
        </p:nvSpPr>
        <p:spPr>
          <a:xfrm>
            <a:off x="1114200" y="3676320"/>
            <a:ext cx="38520" cy="38520"/>
          </a:xfrm>
          <a:custGeom>
            <a:avLst/>
            <a:gdLst/>
            <a:ahLst/>
            <a:rect l="0" t="0" r="r" b="b"/>
            <a:pathLst>
              <a:path w="107" h="107">
                <a:moveTo>
                  <a:pt x="107" y="54"/>
                </a:moveTo>
                <a:cubicBezTo>
                  <a:pt x="107" y="61"/>
                  <a:pt x="106" y="68"/>
                  <a:pt x="103" y="75"/>
                </a:cubicBezTo>
                <a:cubicBezTo>
                  <a:pt x="100" y="81"/>
                  <a:pt x="96" y="87"/>
                  <a:pt x="91" y="92"/>
                </a:cubicBezTo>
                <a:cubicBezTo>
                  <a:pt x="86" y="97"/>
                  <a:pt x="81" y="101"/>
                  <a:pt x="74" y="103"/>
                </a:cubicBezTo>
                <a:cubicBezTo>
                  <a:pt x="68" y="106"/>
                  <a:pt x="61" y="107"/>
                  <a:pt x="54" y="107"/>
                </a:cubicBezTo>
                <a:cubicBezTo>
                  <a:pt x="47" y="107"/>
                  <a:pt x="40" y="106"/>
                  <a:pt x="34" y="103"/>
                </a:cubicBezTo>
                <a:cubicBezTo>
                  <a:pt x="27" y="101"/>
                  <a:pt x="22" y="97"/>
                  <a:pt x="17" y="92"/>
                </a:cubicBezTo>
                <a:cubicBezTo>
                  <a:pt x="12" y="87"/>
                  <a:pt x="8" y="81"/>
                  <a:pt x="5" y="75"/>
                </a:cubicBezTo>
                <a:cubicBezTo>
                  <a:pt x="1" y="68"/>
                  <a:pt x="0" y="61"/>
                  <a:pt x="0" y="54"/>
                </a:cubicBezTo>
                <a:cubicBezTo>
                  <a:pt x="0" y="47"/>
                  <a:pt x="1" y="41"/>
                  <a:pt x="5" y="34"/>
                </a:cubicBezTo>
                <a:cubicBezTo>
                  <a:pt x="8" y="28"/>
                  <a:pt x="12" y="21"/>
                  <a:pt x="17" y="16"/>
                </a:cubicBezTo>
                <a:cubicBezTo>
                  <a:pt x="22" y="11"/>
                  <a:pt x="27" y="7"/>
                  <a:pt x="34" y="4"/>
                </a:cubicBezTo>
                <a:cubicBezTo>
                  <a:pt x="40" y="2"/>
                  <a:pt x="47" y="0"/>
                  <a:pt x="54" y="0"/>
                </a:cubicBezTo>
                <a:cubicBezTo>
                  <a:pt x="61" y="0"/>
                  <a:pt x="68" y="2"/>
                  <a:pt x="74" y="4"/>
                </a:cubicBezTo>
                <a:cubicBezTo>
                  <a:pt x="81" y="7"/>
                  <a:pt x="86" y="11"/>
                  <a:pt x="91" y="16"/>
                </a:cubicBezTo>
                <a:cubicBezTo>
                  <a:pt x="96" y="21"/>
                  <a:pt x="100" y="28"/>
                  <a:pt x="103" y="34"/>
                </a:cubicBezTo>
                <a:cubicBezTo>
                  <a:pt x="106" y="41"/>
                  <a:pt x="107" y="47"/>
                  <a:pt x="107" y="54"/>
                </a:cubicBezTo>
                <a:close/>
              </a:path>
            </a:pathLst>
          </a:custGeom>
          <a:solidFill>
            <a:srgbClr val="4a556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18" name=""/>
          <p:cNvSpPr txBox="1"/>
          <p:nvPr/>
        </p:nvSpPr>
        <p:spPr>
          <a:xfrm>
            <a:off x="3732840" y="3384360"/>
            <a:ext cx="40005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82.7%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9" name=""/>
          <p:cNvSpPr/>
          <p:nvPr/>
        </p:nvSpPr>
        <p:spPr>
          <a:xfrm>
            <a:off x="847440" y="4028760"/>
            <a:ext cx="114840" cy="152640"/>
          </a:xfrm>
          <a:custGeom>
            <a:avLst/>
            <a:gdLst/>
            <a:ahLst/>
            <a:rect l="0" t="0" r="r" b="b"/>
            <a:pathLst>
              <a:path w="319" h="424">
                <a:moveTo>
                  <a:pt x="180" y="413"/>
                </a:moveTo>
                <a:cubicBezTo>
                  <a:pt x="222" y="360"/>
                  <a:pt x="319" y="231"/>
                  <a:pt x="319" y="159"/>
                </a:cubicBezTo>
                <a:cubicBezTo>
                  <a:pt x="319" y="71"/>
                  <a:pt x="248" y="0"/>
                  <a:pt x="160" y="0"/>
                </a:cubicBezTo>
                <a:cubicBezTo>
                  <a:pt x="72" y="0"/>
                  <a:pt x="0" y="71"/>
                  <a:pt x="0" y="159"/>
                </a:cubicBezTo>
                <a:cubicBezTo>
                  <a:pt x="0" y="231"/>
                  <a:pt x="98" y="360"/>
                  <a:pt x="140" y="413"/>
                </a:cubicBezTo>
                <a:cubicBezTo>
                  <a:pt x="151" y="427"/>
                  <a:pt x="169" y="427"/>
                  <a:pt x="180" y="413"/>
                </a:cubicBezTo>
                <a:moveTo>
                  <a:pt x="160" y="106"/>
                </a:moveTo>
                <a:cubicBezTo>
                  <a:pt x="167" y="106"/>
                  <a:pt x="174" y="108"/>
                  <a:pt x="180" y="110"/>
                </a:cubicBezTo>
                <a:cubicBezTo>
                  <a:pt x="187" y="113"/>
                  <a:pt x="192" y="117"/>
                  <a:pt x="197" y="122"/>
                </a:cubicBezTo>
                <a:cubicBezTo>
                  <a:pt x="202" y="127"/>
                  <a:pt x="206" y="132"/>
                  <a:pt x="209" y="139"/>
                </a:cubicBezTo>
                <a:cubicBezTo>
                  <a:pt x="212" y="145"/>
                  <a:pt x="213" y="152"/>
                  <a:pt x="213" y="159"/>
                </a:cubicBezTo>
                <a:cubicBezTo>
                  <a:pt x="213" y="166"/>
                  <a:pt x="212" y="173"/>
                  <a:pt x="209" y="179"/>
                </a:cubicBezTo>
                <a:cubicBezTo>
                  <a:pt x="206" y="186"/>
                  <a:pt x="202" y="192"/>
                  <a:pt x="197" y="197"/>
                </a:cubicBezTo>
                <a:cubicBezTo>
                  <a:pt x="192" y="202"/>
                  <a:pt x="187" y="205"/>
                  <a:pt x="180" y="208"/>
                </a:cubicBezTo>
                <a:cubicBezTo>
                  <a:pt x="174" y="211"/>
                  <a:pt x="167" y="212"/>
                  <a:pt x="160" y="212"/>
                </a:cubicBezTo>
                <a:cubicBezTo>
                  <a:pt x="153" y="212"/>
                  <a:pt x="146" y="211"/>
                  <a:pt x="140" y="208"/>
                </a:cubicBezTo>
                <a:cubicBezTo>
                  <a:pt x="133" y="205"/>
                  <a:pt x="128" y="202"/>
                  <a:pt x="123" y="197"/>
                </a:cubicBezTo>
                <a:cubicBezTo>
                  <a:pt x="118" y="192"/>
                  <a:pt x="114" y="186"/>
                  <a:pt x="111" y="179"/>
                </a:cubicBezTo>
                <a:cubicBezTo>
                  <a:pt x="108" y="173"/>
                  <a:pt x="107" y="166"/>
                  <a:pt x="107" y="159"/>
                </a:cubicBezTo>
                <a:cubicBezTo>
                  <a:pt x="107" y="152"/>
                  <a:pt x="108" y="145"/>
                  <a:pt x="111" y="139"/>
                </a:cubicBezTo>
                <a:cubicBezTo>
                  <a:pt x="114" y="132"/>
                  <a:pt x="118" y="127"/>
                  <a:pt x="123" y="122"/>
                </a:cubicBezTo>
                <a:cubicBezTo>
                  <a:pt x="128" y="117"/>
                  <a:pt x="133" y="113"/>
                  <a:pt x="140" y="110"/>
                </a:cubicBezTo>
                <a:cubicBezTo>
                  <a:pt x="146" y="108"/>
                  <a:pt x="153" y="106"/>
                  <a:pt x="160" y="106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20" name=""/>
          <p:cNvSpPr txBox="1"/>
          <p:nvPr/>
        </p:nvSpPr>
        <p:spPr>
          <a:xfrm>
            <a:off x="1295280" y="3610080"/>
            <a:ext cx="322707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服务业新职业：智慧楼宇管理员、智能家居运维师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1" name=""/>
          <p:cNvSpPr/>
          <p:nvPr/>
        </p:nvSpPr>
        <p:spPr>
          <a:xfrm>
            <a:off x="847440" y="4485960"/>
            <a:ext cx="153000" cy="153000"/>
          </a:xfrm>
          <a:custGeom>
            <a:avLst/>
            <a:gdLst/>
            <a:ahLst/>
            <a:rect l="0" t="0" r="r" b="b"/>
            <a:pathLst>
              <a:path w="425" h="425">
                <a:moveTo>
                  <a:pt x="371" y="213"/>
                </a:moveTo>
                <a:cubicBezTo>
                  <a:pt x="371" y="203"/>
                  <a:pt x="370" y="192"/>
                  <a:pt x="368" y="182"/>
                </a:cubicBezTo>
                <a:cubicBezTo>
                  <a:pt x="366" y="172"/>
                  <a:pt x="363" y="162"/>
                  <a:pt x="359" y="152"/>
                </a:cubicBezTo>
                <a:cubicBezTo>
                  <a:pt x="355" y="143"/>
                  <a:pt x="350" y="134"/>
                  <a:pt x="344" y="125"/>
                </a:cubicBezTo>
                <a:cubicBezTo>
                  <a:pt x="338" y="116"/>
                  <a:pt x="332" y="108"/>
                  <a:pt x="324" y="101"/>
                </a:cubicBezTo>
                <a:cubicBezTo>
                  <a:pt x="317" y="93"/>
                  <a:pt x="309" y="87"/>
                  <a:pt x="300" y="81"/>
                </a:cubicBezTo>
                <a:cubicBezTo>
                  <a:pt x="291" y="75"/>
                  <a:pt x="282" y="70"/>
                  <a:pt x="273" y="66"/>
                </a:cubicBezTo>
                <a:cubicBezTo>
                  <a:pt x="263" y="62"/>
                  <a:pt x="253" y="59"/>
                  <a:pt x="243" y="57"/>
                </a:cubicBezTo>
                <a:cubicBezTo>
                  <a:pt x="233" y="55"/>
                  <a:pt x="222" y="54"/>
                  <a:pt x="212" y="54"/>
                </a:cubicBezTo>
                <a:cubicBezTo>
                  <a:pt x="202" y="54"/>
                  <a:pt x="191" y="55"/>
                  <a:pt x="181" y="57"/>
                </a:cubicBezTo>
                <a:cubicBezTo>
                  <a:pt x="171" y="59"/>
                  <a:pt x="161" y="62"/>
                  <a:pt x="151" y="66"/>
                </a:cubicBezTo>
                <a:cubicBezTo>
                  <a:pt x="142" y="70"/>
                  <a:pt x="132" y="75"/>
                  <a:pt x="124" y="81"/>
                </a:cubicBezTo>
                <a:cubicBezTo>
                  <a:pt x="115" y="87"/>
                  <a:pt x="107" y="93"/>
                  <a:pt x="100" y="101"/>
                </a:cubicBezTo>
                <a:cubicBezTo>
                  <a:pt x="92" y="108"/>
                  <a:pt x="86" y="116"/>
                  <a:pt x="80" y="125"/>
                </a:cubicBezTo>
                <a:cubicBezTo>
                  <a:pt x="74" y="134"/>
                  <a:pt x="69" y="143"/>
                  <a:pt x="65" y="152"/>
                </a:cubicBezTo>
                <a:cubicBezTo>
                  <a:pt x="61" y="162"/>
                  <a:pt x="58" y="172"/>
                  <a:pt x="56" y="182"/>
                </a:cubicBezTo>
                <a:cubicBezTo>
                  <a:pt x="54" y="192"/>
                  <a:pt x="53" y="203"/>
                  <a:pt x="53" y="213"/>
                </a:cubicBezTo>
                <a:cubicBezTo>
                  <a:pt x="53" y="223"/>
                  <a:pt x="54" y="234"/>
                  <a:pt x="56" y="244"/>
                </a:cubicBezTo>
                <a:cubicBezTo>
                  <a:pt x="58" y="254"/>
                  <a:pt x="61" y="264"/>
                  <a:pt x="65" y="274"/>
                </a:cubicBezTo>
                <a:cubicBezTo>
                  <a:pt x="69" y="283"/>
                  <a:pt x="74" y="293"/>
                  <a:pt x="80" y="301"/>
                </a:cubicBezTo>
                <a:cubicBezTo>
                  <a:pt x="86" y="310"/>
                  <a:pt x="92" y="318"/>
                  <a:pt x="100" y="325"/>
                </a:cubicBezTo>
                <a:cubicBezTo>
                  <a:pt x="107" y="333"/>
                  <a:pt x="115" y="339"/>
                  <a:pt x="124" y="345"/>
                </a:cubicBezTo>
                <a:cubicBezTo>
                  <a:pt x="132" y="351"/>
                  <a:pt x="142" y="356"/>
                  <a:pt x="151" y="360"/>
                </a:cubicBezTo>
                <a:cubicBezTo>
                  <a:pt x="161" y="364"/>
                  <a:pt x="171" y="367"/>
                  <a:pt x="181" y="369"/>
                </a:cubicBezTo>
                <a:cubicBezTo>
                  <a:pt x="191" y="371"/>
                  <a:pt x="202" y="372"/>
                  <a:pt x="212" y="372"/>
                </a:cubicBezTo>
                <a:cubicBezTo>
                  <a:pt x="222" y="372"/>
                  <a:pt x="233" y="371"/>
                  <a:pt x="243" y="369"/>
                </a:cubicBezTo>
                <a:cubicBezTo>
                  <a:pt x="253" y="367"/>
                  <a:pt x="263" y="364"/>
                  <a:pt x="273" y="360"/>
                </a:cubicBezTo>
                <a:cubicBezTo>
                  <a:pt x="282" y="356"/>
                  <a:pt x="291" y="351"/>
                  <a:pt x="300" y="345"/>
                </a:cubicBezTo>
                <a:cubicBezTo>
                  <a:pt x="309" y="339"/>
                  <a:pt x="317" y="333"/>
                  <a:pt x="324" y="325"/>
                </a:cubicBezTo>
                <a:cubicBezTo>
                  <a:pt x="332" y="318"/>
                  <a:pt x="338" y="310"/>
                  <a:pt x="344" y="301"/>
                </a:cubicBezTo>
                <a:cubicBezTo>
                  <a:pt x="350" y="293"/>
                  <a:pt x="355" y="283"/>
                  <a:pt x="359" y="274"/>
                </a:cubicBezTo>
                <a:cubicBezTo>
                  <a:pt x="363" y="264"/>
                  <a:pt x="366" y="254"/>
                  <a:pt x="368" y="244"/>
                </a:cubicBezTo>
                <a:cubicBezTo>
                  <a:pt x="370" y="234"/>
                  <a:pt x="371" y="223"/>
                  <a:pt x="371" y="213"/>
                </a:cubicBezTo>
                <a:moveTo>
                  <a:pt x="0" y="213"/>
                </a:moveTo>
                <a:cubicBezTo>
                  <a:pt x="0" y="199"/>
                  <a:pt x="2" y="185"/>
                  <a:pt x="4" y="172"/>
                </a:cubicBezTo>
                <a:cubicBezTo>
                  <a:pt x="7" y="158"/>
                  <a:pt x="11" y="145"/>
                  <a:pt x="16" y="132"/>
                </a:cubicBezTo>
                <a:cubicBezTo>
                  <a:pt x="22" y="119"/>
                  <a:pt x="28" y="107"/>
                  <a:pt x="36" y="95"/>
                </a:cubicBezTo>
                <a:cubicBezTo>
                  <a:pt x="44" y="84"/>
                  <a:pt x="52" y="73"/>
                  <a:pt x="62" y="63"/>
                </a:cubicBezTo>
                <a:cubicBezTo>
                  <a:pt x="72" y="54"/>
                  <a:pt x="83" y="45"/>
                  <a:pt x="94" y="37"/>
                </a:cubicBezTo>
                <a:cubicBezTo>
                  <a:pt x="106" y="29"/>
                  <a:pt x="118" y="23"/>
                  <a:pt x="131" y="16"/>
                </a:cubicBezTo>
                <a:cubicBezTo>
                  <a:pt x="144" y="11"/>
                  <a:pt x="157" y="7"/>
                  <a:pt x="171" y="4"/>
                </a:cubicBezTo>
                <a:cubicBezTo>
                  <a:pt x="184" y="2"/>
                  <a:pt x="198" y="0"/>
                  <a:pt x="212" y="0"/>
                </a:cubicBezTo>
                <a:cubicBezTo>
                  <a:pt x="226" y="0"/>
                  <a:pt x="240" y="2"/>
                  <a:pt x="253" y="4"/>
                </a:cubicBezTo>
                <a:cubicBezTo>
                  <a:pt x="267" y="7"/>
                  <a:pt x="280" y="11"/>
                  <a:pt x="293" y="16"/>
                </a:cubicBezTo>
                <a:cubicBezTo>
                  <a:pt x="306" y="23"/>
                  <a:pt x="318" y="29"/>
                  <a:pt x="330" y="37"/>
                </a:cubicBezTo>
                <a:cubicBezTo>
                  <a:pt x="341" y="45"/>
                  <a:pt x="352" y="54"/>
                  <a:pt x="362" y="63"/>
                </a:cubicBezTo>
                <a:cubicBezTo>
                  <a:pt x="371" y="73"/>
                  <a:pt x="380" y="84"/>
                  <a:pt x="388" y="95"/>
                </a:cubicBezTo>
                <a:cubicBezTo>
                  <a:pt x="397" y="107"/>
                  <a:pt x="403" y="119"/>
                  <a:pt x="409" y="132"/>
                </a:cubicBezTo>
                <a:cubicBezTo>
                  <a:pt x="414" y="145"/>
                  <a:pt x="418" y="158"/>
                  <a:pt x="421" y="172"/>
                </a:cubicBezTo>
                <a:cubicBezTo>
                  <a:pt x="423" y="185"/>
                  <a:pt x="425" y="199"/>
                  <a:pt x="425" y="213"/>
                </a:cubicBezTo>
                <a:cubicBezTo>
                  <a:pt x="425" y="227"/>
                  <a:pt x="423" y="241"/>
                  <a:pt x="421" y="254"/>
                </a:cubicBezTo>
                <a:cubicBezTo>
                  <a:pt x="418" y="268"/>
                  <a:pt x="414" y="281"/>
                  <a:pt x="409" y="294"/>
                </a:cubicBezTo>
                <a:cubicBezTo>
                  <a:pt x="403" y="307"/>
                  <a:pt x="397" y="319"/>
                  <a:pt x="388" y="331"/>
                </a:cubicBezTo>
                <a:cubicBezTo>
                  <a:pt x="380" y="342"/>
                  <a:pt x="371" y="353"/>
                  <a:pt x="362" y="363"/>
                </a:cubicBezTo>
                <a:cubicBezTo>
                  <a:pt x="352" y="373"/>
                  <a:pt x="341" y="381"/>
                  <a:pt x="330" y="389"/>
                </a:cubicBezTo>
                <a:cubicBezTo>
                  <a:pt x="318" y="397"/>
                  <a:pt x="306" y="403"/>
                  <a:pt x="293" y="409"/>
                </a:cubicBezTo>
                <a:cubicBezTo>
                  <a:pt x="280" y="414"/>
                  <a:pt x="267" y="418"/>
                  <a:pt x="253" y="421"/>
                </a:cubicBezTo>
                <a:cubicBezTo>
                  <a:pt x="240" y="423"/>
                  <a:pt x="226" y="425"/>
                  <a:pt x="212" y="425"/>
                </a:cubicBezTo>
                <a:cubicBezTo>
                  <a:pt x="198" y="425"/>
                  <a:pt x="184" y="423"/>
                  <a:pt x="171" y="421"/>
                </a:cubicBezTo>
                <a:cubicBezTo>
                  <a:pt x="157" y="418"/>
                  <a:pt x="144" y="414"/>
                  <a:pt x="131" y="409"/>
                </a:cubicBezTo>
                <a:cubicBezTo>
                  <a:pt x="118" y="403"/>
                  <a:pt x="106" y="397"/>
                  <a:pt x="94" y="389"/>
                </a:cubicBezTo>
                <a:cubicBezTo>
                  <a:pt x="83" y="381"/>
                  <a:pt x="72" y="373"/>
                  <a:pt x="62" y="363"/>
                </a:cubicBezTo>
                <a:cubicBezTo>
                  <a:pt x="52" y="353"/>
                  <a:pt x="44" y="342"/>
                  <a:pt x="36" y="331"/>
                </a:cubicBezTo>
                <a:cubicBezTo>
                  <a:pt x="28" y="319"/>
                  <a:pt x="22" y="307"/>
                  <a:pt x="16" y="294"/>
                </a:cubicBezTo>
                <a:cubicBezTo>
                  <a:pt x="11" y="281"/>
                  <a:pt x="7" y="268"/>
                  <a:pt x="4" y="254"/>
                </a:cubicBezTo>
                <a:cubicBezTo>
                  <a:pt x="2" y="241"/>
                  <a:pt x="0" y="227"/>
                  <a:pt x="0" y="213"/>
                </a:cubicBezTo>
                <a:moveTo>
                  <a:pt x="212" y="279"/>
                </a:moveTo>
                <a:cubicBezTo>
                  <a:pt x="221" y="279"/>
                  <a:pt x="229" y="278"/>
                  <a:pt x="237" y="274"/>
                </a:cubicBezTo>
                <a:cubicBezTo>
                  <a:pt x="245" y="271"/>
                  <a:pt x="253" y="266"/>
                  <a:pt x="259" y="260"/>
                </a:cubicBezTo>
                <a:cubicBezTo>
                  <a:pt x="265" y="254"/>
                  <a:pt x="270" y="246"/>
                  <a:pt x="273" y="238"/>
                </a:cubicBezTo>
                <a:cubicBezTo>
                  <a:pt x="276" y="230"/>
                  <a:pt x="278" y="222"/>
                  <a:pt x="278" y="213"/>
                </a:cubicBezTo>
                <a:cubicBezTo>
                  <a:pt x="278" y="204"/>
                  <a:pt x="276" y="196"/>
                  <a:pt x="273" y="188"/>
                </a:cubicBezTo>
                <a:cubicBezTo>
                  <a:pt x="270" y="180"/>
                  <a:pt x="265" y="172"/>
                  <a:pt x="259" y="166"/>
                </a:cubicBezTo>
                <a:cubicBezTo>
                  <a:pt x="253" y="160"/>
                  <a:pt x="245" y="155"/>
                  <a:pt x="237" y="152"/>
                </a:cubicBezTo>
                <a:cubicBezTo>
                  <a:pt x="229" y="149"/>
                  <a:pt x="221" y="147"/>
                  <a:pt x="212" y="147"/>
                </a:cubicBezTo>
                <a:cubicBezTo>
                  <a:pt x="203" y="147"/>
                  <a:pt x="195" y="149"/>
                  <a:pt x="187" y="152"/>
                </a:cubicBezTo>
                <a:cubicBezTo>
                  <a:pt x="179" y="155"/>
                  <a:pt x="171" y="160"/>
                  <a:pt x="165" y="166"/>
                </a:cubicBezTo>
                <a:cubicBezTo>
                  <a:pt x="159" y="172"/>
                  <a:pt x="154" y="180"/>
                  <a:pt x="151" y="188"/>
                </a:cubicBezTo>
                <a:cubicBezTo>
                  <a:pt x="147" y="196"/>
                  <a:pt x="146" y="204"/>
                  <a:pt x="146" y="213"/>
                </a:cubicBezTo>
                <a:cubicBezTo>
                  <a:pt x="146" y="222"/>
                  <a:pt x="147" y="230"/>
                  <a:pt x="151" y="238"/>
                </a:cubicBezTo>
                <a:cubicBezTo>
                  <a:pt x="154" y="246"/>
                  <a:pt x="159" y="254"/>
                  <a:pt x="165" y="260"/>
                </a:cubicBezTo>
                <a:cubicBezTo>
                  <a:pt x="171" y="266"/>
                  <a:pt x="179" y="271"/>
                  <a:pt x="187" y="274"/>
                </a:cubicBezTo>
                <a:cubicBezTo>
                  <a:pt x="195" y="278"/>
                  <a:pt x="203" y="279"/>
                  <a:pt x="212" y="279"/>
                </a:cubicBezTo>
                <a:moveTo>
                  <a:pt x="212" y="94"/>
                </a:moveTo>
                <a:cubicBezTo>
                  <a:pt x="228" y="94"/>
                  <a:pt x="243" y="97"/>
                  <a:pt x="258" y="103"/>
                </a:cubicBezTo>
                <a:cubicBezTo>
                  <a:pt x="272" y="109"/>
                  <a:pt x="285" y="118"/>
                  <a:pt x="296" y="129"/>
                </a:cubicBezTo>
                <a:cubicBezTo>
                  <a:pt x="307" y="140"/>
                  <a:pt x="316" y="153"/>
                  <a:pt x="322" y="167"/>
                </a:cubicBezTo>
                <a:cubicBezTo>
                  <a:pt x="328" y="182"/>
                  <a:pt x="331" y="197"/>
                  <a:pt x="331" y="213"/>
                </a:cubicBezTo>
                <a:cubicBezTo>
                  <a:pt x="331" y="229"/>
                  <a:pt x="328" y="244"/>
                  <a:pt x="322" y="259"/>
                </a:cubicBezTo>
                <a:cubicBezTo>
                  <a:pt x="316" y="273"/>
                  <a:pt x="307" y="286"/>
                  <a:pt x="296" y="297"/>
                </a:cubicBezTo>
                <a:cubicBezTo>
                  <a:pt x="285" y="308"/>
                  <a:pt x="272" y="317"/>
                  <a:pt x="258" y="323"/>
                </a:cubicBezTo>
                <a:cubicBezTo>
                  <a:pt x="243" y="329"/>
                  <a:pt x="228" y="332"/>
                  <a:pt x="212" y="332"/>
                </a:cubicBezTo>
                <a:cubicBezTo>
                  <a:pt x="196" y="332"/>
                  <a:pt x="181" y="329"/>
                  <a:pt x="166" y="323"/>
                </a:cubicBezTo>
                <a:cubicBezTo>
                  <a:pt x="152" y="317"/>
                  <a:pt x="139" y="308"/>
                  <a:pt x="128" y="297"/>
                </a:cubicBezTo>
                <a:cubicBezTo>
                  <a:pt x="117" y="286"/>
                  <a:pt x="108" y="273"/>
                  <a:pt x="102" y="259"/>
                </a:cubicBezTo>
                <a:cubicBezTo>
                  <a:pt x="96" y="244"/>
                  <a:pt x="93" y="229"/>
                  <a:pt x="93" y="213"/>
                </a:cubicBezTo>
                <a:cubicBezTo>
                  <a:pt x="93" y="197"/>
                  <a:pt x="96" y="182"/>
                  <a:pt x="102" y="167"/>
                </a:cubicBezTo>
                <a:cubicBezTo>
                  <a:pt x="108" y="153"/>
                  <a:pt x="117" y="140"/>
                  <a:pt x="128" y="129"/>
                </a:cubicBezTo>
                <a:cubicBezTo>
                  <a:pt x="139" y="118"/>
                  <a:pt x="152" y="109"/>
                  <a:pt x="166" y="103"/>
                </a:cubicBezTo>
                <a:cubicBezTo>
                  <a:pt x="181" y="97"/>
                  <a:pt x="196" y="94"/>
                  <a:pt x="212" y="94"/>
                </a:cubicBezTo>
                <a:moveTo>
                  <a:pt x="185" y="213"/>
                </a:moveTo>
                <a:cubicBezTo>
                  <a:pt x="185" y="206"/>
                  <a:pt x="188" y="199"/>
                  <a:pt x="193" y="194"/>
                </a:cubicBezTo>
                <a:cubicBezTo>
                  <a:pt x="198" y="189"/>
                  <a:pt x="205" y="187"/>
                  <a:pt x="212" y="187"/>
                </a:cubicBezTo>
                <a:cubicBezTo>
                  <a:pt x="219" y="187"/>
                  <a:pt x="226" y="189"/>
                  <a:pt x="231" y="194"/>
                </a:cubicBezTo>
                <a:cubicBezTo>
                  <a:pt x="236" y="199"/>
                  <a:pt x="238" y="206"/>
                  <a:pt x="238" y="213"/>
                </a:cubicBezTo>
                <a:cubicBezTo>
                  <a:pt x="238" y="220"/>
                  <a:pt x="236" y="227"/>
                  <a:pt x="231" y="232"/>
                </a:cubicBezTo>
                <a:cubicBezTo>
                  <a:pt x="226" y="237"/>
                  <a:pt x="219" y="239"/>
                  <a:pt x="212" y="239"/>
                </a:cubicBezTo>
                <a:cubicBezTo>
                  <a:pt x="205" y="239"/>
                  <a:pt x="198" y="237"/>
                  <a:pt x="193" y="232"/>
                </a:cubicBezTo>
                <a:cubicBezTo>
                  <a:pt x="188" y="227"/>
                  <a:pt x="185" y="220"/>
                  <a:pt x="185" y="213"/>
                </a:cubicBez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22" name=""/>
          <p:cNvSpPr txBox="1"/>
          <p:nvPr/>
        </p:nvSpPr>
        <p:spPr>
          <a:xfrm>
            <a:off x="1076400" y="3963960"/>
            <a:ext cx="36880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区域机会：三四线城市承接产业转移，生活成本低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3" name=""/>
          <p:cNvSpPr txBox="1"/>
          <p:nvPr/>
        </p:nvSpPr>
        <p:spPr>
          <a:xfrm>
            <a:off x="1114560" y="4421160"/>
            <a:ext cx="30175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政策导向：沈阳免费技能培训（大数据、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4" name=""/>
          <p:cNvSpPr txBox="1"/>
          <p:nvPr/>
        </p:nvSpPr>
        <p:spPr>
          <a:xfrm>
            <a:off x="3857760" y="442440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AI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5" name=""/>
          <p:cNvSpPr txBox="1"/>
          <p:nvPr/>
        </p:nvSpPr>
        <p:spPr>
          <a:xfrm>
            <a:off x="4001760" y="442116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训练师等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6" name=""/>
          <p:cNvSpPr txBox="1"/>
          <p:nvPr/>
        </p:nvSpPr>
        <p:spPr>
          <a:xfrm>
            <a:off x="1114560" y="4672080"/>
            <a:ext cx="18288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14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7" name=""/>
          <p:cNvSpPr/>
          <p:nvPr/>
        </p:nvSpPr>
        <p:spPr>
          <a:xfrm>
            <a:off x="847440" y="5133960"/>
            <a:ext cx="153000" cy="133560"/>
          </a:xfrm>
          <a:custGeom>
            <a:avLst/>
            <a:gdLst/>
            <a:ahLst/>
            <a:rect l="0" t="0" r="r" b="b"/>
            <a:pathLst>
              <a:path w="425" h="371">
                <a:moveTo>
                  <a:pt x="53" y="26"/>
                </a:moveTo>
                <a:cubicBezTo>
                  <a:pt x="53" y="11"/>
                  <a:pt x="41" y="0"/>
                  <a:pt x="27" y="0"/>
                </a:cubicBezTo>
                <a:cubicBezTo>
                  <a:pt x="12" y="0"/>
                  <a:pt x="0" y="11"/>
                  <a:pt x="0" y="26"/>
                </a:cubicBezTo>
                <a:lnTo>
                  <a:pt x="0" y="304"/>
                </a:lnTo>
                <a:cubicBezTo>
                  <a:pt x="0" y="340"/>
                  <a:pt x="30" y="371"/>
                  <a:pt x="66" y="371"/>
                </a:cubicBezTo>
                <a:lnTo>
                  <a:pt x="398" y="371"/>
                </a:lnTo>
                <a:cubicBezTo>
                  <a:pt x="413" y="371"/>
                  <a:pt x="425" y="359"/>
                  <a:pt x="425" y="343"/>
                </a:cubicBezTo>
                <a:cubicBezTo>
                  <a:pt x="425" y="329"/>
                  <a:pt x="413" y="317"/>
                  <a:pt x="398" y="317"/>
                </a:cubicBezTo>
                <a:lnTo>
                  <a:pt x="66" y="317"/>
                </a:lnTo>
                <a:cubicBezTo>
                  <a:pt x="59" y="317"/>
                  <a:pt x="53" y="311"/>
                  <a:pt x="53" y="304"/>
                </a:cubicBezTo>
                <a:lnTo>
                  <a:pt x="53" y="26"/>
                </a:lnTo>
                <a:moveTo>
                  <a:pt x="389" y="98"/>
                </a:moveTo>
                <a:cubicBezTo>
                  <a:pt x="401" y="87"/>
                  <a:pt x="401" y="70"/>
                  <a:pt x="389" y="60"/>
                </a:cubicBezTo>
                <a:cubicBezTo>
                  <a:pt x="379" y="50"/>
                  <a:pt x="362" y="50"/>
                  <a:pt x="352" y="60"/>
                </a:cubicBezTo>
                <a:lnTo>
                  <a:pt x="265" y="147"/>
                </a:lnTo>
                <a:lnTo>
                  <a:pt x="217" y="100"/>
                </a:lnTo>
                <a:cubicBezTo>
                  <a:pt x="207" y="89"/>
                  <a:pt x="190" y="89"/>
                  <a:pt x="180" y="100"/>
                </a:cubicBezTo>
                <a:lnTo>
                  <a:pt x="87" y="192"/>
                </a:lnTo>
                <a:cubicBezTo>
                  <a:pt x="77" y="203"/>
                  <a:pt x="77" y="220"/>
                  <a:pt x="87" y="230"/>
                </a:cubicBezTo>
                <a:cubicBezTo>
                  <a:pt x="98" y="240"/>
                  <a:pt x="114" y="240"/>
                  <a:pt x="125" y="230"/>
                </a:cubicBezTo>
                <a:lnTo>
                  <a:pt x="199" y="156"/>
                </a:lnTo>
                <a:lnTo>
                  <a:pt x="246" y="204"/>
                </a:lnTo>
                <a:cubicBezTo>
                  <a:pt x="257" y="214"/>
                  <a:pt x="273" y="214"/>
                  <a:pt x="284" y="204"/>
                </a:cubicBezTo>
                <a:lnTo>
                  <a:pt x="389" y="98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28" name=""/>
          <p:cNvSpPr txBox="1"/>
          <p:nvPr/>
        </p:nvSpPr>
        <p:spPr>
          <a:xfrm>
            <a:off x="1284120" y="4668840"/>
            <a:ext cx="5943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个领域）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9" name=""/>
          <p:cNvSpPr txBox="1"/>
          <p:nvPr/>
        </p:nvSpPr>
        <p:spPr>
          <a:xfrm>
            <a:off x="1114560" y="5059080"/>
            <a:ext cx="4267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趋势：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0" name=""/>
          <p:cNvSpPr txBox="1"/>
          <p:nvPr/>
        </p:nvSpPr>
        <p:spPr>
          <a:xfrm>
            <a:off x="1114560" y="5306760"/>
            <a:ext cx="23469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复合型人才需求增加（专业匹配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1" name=""/>
          <p:cNvSpPr txBox="1"/>
          <p:nvPr/>
        </p:nvSpPr>
        <p:spPr>
          <a:xfrm>
            <a:off x="3247920" y="53103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+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2" name=""/>
          <p:cNvSpPr txBox="1"/>
          <p:nvPr/>
        </p:nvSpPr>
        <p:spPr>
          <a:xfrm>
            <a:off x="3337200" y="5306760"/>
            <a:ext cx="10058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跨领域技能）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8f9fa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334" name="" descr=""/>
          <p:cNvPicPr/>
          <p:nvPr/>
        </p:nvPicPr>
        <p:blipFill>
          <a:blip r:embed="rId1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5" name=""/>
          <p:cNvSpPr/>
          <p:nvPr/>
        </p:nvSpPr>
        <p:spPr>
          <a:xfrm>
            <a:off x="0" y="0"/>
            <a:ext cx="1828800" cy="1828800"/>
          </a:xfrm>
          <a:custGeom>
            <a:avLst/>
            <a:gdLst/>
            <a:ahLst/>
            <a:rect l="0" t="0" r="r" b="b"/>
            <a:pathLst>
              <a:path w="5080" h="5080">
                <a:moveTo>
                  <a:pt x="0" y="5080"/>
                </a:moveTo>
                <a:lnTo>
                  <a:pt x="0" y="0"/>
                </a:lnTo>
                <a:lnTo>
                  <a:pt x="5080" y="0"/>
                </a:lnTo>
                <a:cubicBezTo>
                  <a:pt x="5080" y="83"/>
                  <a:pt x="5078" y="166"/>
                  <a:pt x="5074" y="249"/>
                </a:cubicBezTo>
                <a:cubicBezTo>
                  <a:pt x="5070" y="332"/>
                  <a:pt x="5064" y="415"/>
                  <a:pt x="5056" y="497"/>
                </a:cubicBezTo>
                <a:cubicBezTo>
                  <a:pt x="5048" y="580"/>
                  <a:pt x="5038" y="663"/>
                  <a:pt x="5026" y="745"/>
                </a:cubicBezTo>
                <a:cubicBezTo>
                  <a:pt x="5013" y="827"/>
                  <a:pt x="4999" y="909"/>
                  <a:pt x="4983" y="991"/>
                </a:cubicBezTo>
                <a:cubicBezTo>
                  <a:pt x="4967" y="1072"/>
                  <a:pt x="4948" y="1153"/>
                  <a:pt x="4928" y="1234"/>
                </a:cubicBezTo>
                <a:cubicBezTo>
                  <a:pt x="4908" y="1314"/>
                  <a:pt x="4886" y="1395"/>
                  <a:pt x="4862" y="1474"/>
                </a:cubicBezTo>
                <a:cubicBezTo>
                  <a:pt x="4838" y="1554"/>
                  <a:pt x="4812" y="1633"/>
                  <a:pt x="4784" y="1711"/>
                </a:cubicBezTo>
                <a:cubicBezTo>
                  <a:pt x="4756" y="1789"/>
                  <a:pt x="4726" y="1867"/>
                  <a:pt x="4694" y="1944"/>
                </a:cubicBezTo>
                <a:cubicBezTo>
                  <a:pt x="4662" y="2020"/>
                  <a:pt x="4628" y="2096"/>
                  <a:pt x="4593" y="2171"/>
                </a:cubicBezTo>
                <a:cubicBezTo>
                  <a:pt x="4557" y="2247"/>
                  <a:pt x="4520" y="2321"/>
                  <a:pt x="4481" y="2394"/>
                </a:cubicBezTo>
                <a:cubicBezTo>
                  <a:pt x="4441" y="2468"/>
                  <a:pt x="4401" y="2541"/>
                  <a:pt x="4358" y="2612"/>
                </a:cubicBezTo>
                <a:cubicBezTo>
                  <a:pt x="4315" y="2683"/>
                  <a:pt x="4271" y="2754"/>
                  <a:pt x="4224" y="2823"/>
                </a:cubicBezTo>
                <a:cubicBezTo>
                  <a:pt x="4178" y="2892"/>
                  <a:pt x="4130" y="2960"/>
                  <a:pt x="4081" y="3027"/>
                </a:cubicBezTo>
                <a:cubicBezTo>
                  <a:pt x="4031" y="3093"/>
                  <a:pt x="3980" y="3159"/>
                  <a:pt x="3927" y="3223"/>
                </a:cubicBezTo>
                <a:cubicBezTo>
                  <a:pt x="3875" y="3287"/>
                  <a:pt x="3820" y="3350"/>
                  <a:pt x="3765" y="3412"/>
                </a:cubicBezTo>
                <a:cubicBezTo>
                  <a:pt x="3709" y="3474"/>
                  <a:pt x="3651" y="3534"/>
                  <a:pt x="3593" y="3593"/>
                </a:cubicBezTo>
                <a:cubicBezTo>
                  <a:pt x="3534" y="3651"/>
                  <a:pt x="3474" y="3709"/>
                  <a:pt x="3412" y="3765"/>
                </a:cubicBezTo>
                <a:cubicBezTo>
                  <a:pt x="3350" y="3820"/>
                  <a:pt x="3287" y="3875"/>
                  <a:pt x="3223" y="3927"/>
                </a:cubicBezTo>
                <a:cubicBezTo>
                  <a:pt x="3159" y="3980"/>
                  <a:pt x="3093" y="4031"/>
                  <a:pt x="3027" y="4081"/>
                </a:cubicBezTo>
                <a:cubicBezTo>
                  <a:pt x="2960" y="4130"/>
                  <a:pt x="2892" y="4178"/>
                  <a:pt x="2823" y="4224"/>
                </a:cubicBezTo>
                <a:cubicBezTo>
                  <a:pt x="2754" y="4271"/>
                  <a:pt x="2683" y="4315"/>
                  <a:pt x="2612" y="4358"/>
                </a:cubicBezTo>
                <a:cubicBezTo>
                  <a:pt x="2541" y="4401"/>
                  <a:pt x="2468" y="4441"/>
                  <a:pt x="2394" y="4481"/>
                </a:cubicBezTo>
                <a:cubicBezTo>
                  <a:pt x="2321" y="4520"/>
                  <a:pt x="2247" y="4557"/>
                  <a:pt x="2171" y="4593"/>
                </a:cubicBezTo>
                <a:cubicBezTo>
                  <a:pt x="2096" y="4628"/>
                  <a:pt x="2020" y="4662"/>
                  <a:pt x="1944" y="4694"/>
                </a:cubicBezTo>
                <a:cubicBezTo>
                  <a:pt x="1867" y="4726"/>
                  <a:pt x="1789" y="4756"/>
                  <a:pt x="1711" y="4784"/>
                </a:cubicBezTo>
                <a:cubicBezTo>
                  <a:pt x="1633" y="4812"/>
                  <a:pt x="1554" y="4838"/>
                  <a:pt x="1474" y="4862"/>
                </a:cubicBezTo>
                <a:cubicBezTo>
                  <a:pt x="1395" y="4886"/>
                  <a:pt x="1314" y="4908"/>
                  <a:pt x="1234" y="4928"/>
                </a:cubicBezTo>
                <a:cubicBezTo>
                  <a:pt x="1153" y="4948"/>
                  <a:pt x="1072" y="4967"/>
                  <a:pt x="991" y="4983"/>
                </a:cubicBezTo>
                <a:cubicBezTo>
                  <a:pt x="909" y="4999"/>
                  <a:pt x="827" y="5013"/>
                  <a:pt x="745" y="5026"/>
                </a:cubicBezTo>
                <a:cubicBezTo>
                  <a:pt x="663" y="5038"/>
                  <a:pt x="580" y="5048"/>
                  <a:pt x="497" y="5056"/>
                </a:cubicBezTo>
                <a:cubicBezTo>
                  <a:pt x="415" y="5064"/>
                  <a:pt x="332" y="5070"/>
                  <a:pt x="249" y="5074"/>
                </a:cubicBezTo>
                <a:cubicBezTo>
                  <a:pt x="166" y="5078"/>
                  <a:pt x="83" y="5080"/>
                  <a:pt x="0" y="5080"/>
                </a:cubicBezTo>
                <a:close/>
              </a:path>
            </a:pathLst>
          </a:custGeom>
          <a:solidFill>
            <a:srgbClr val="007bff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36" name=""/>
          <p:cNvSpPr/>
          <p:nvPr/>
        </p:nvSpPr>
        <p:spPr>
          <a:xfrm>
            <a:off x="9753480" y="4419360"/>
            <a:ext cx="2438640" cy="2438640"/>
          </a:xfrm>
          <a:custGeom>
            <a:avLst/>
            <a:gdLst/>
            <a:ahLst/>
            <a:rect l="0" t="0" r="r" b="b"/>
            <a:pathLst>
              <a:path w="6774" h="6774">
                <a:moveTo>
                  <a:pt x="0" y="6774"/>
                </a:moveTo>
                <a:cubicBezTo>
                  <a:pt x="0" y="6664"/>
                  <a:pt x="3" y="6553"/>
                  <a:pt x="8" y="6442"/>
                </a:cubicBezTo>
                <a:cubicBezTo>
                  <a:pt x="13" y="6331"/>
                  <a:pt x="22" y="6221"/>
                  <a:pt x="32" y="6111"/>
                </a:cubicBezTo>
                <a:cubicBezTo>
                  <a:pt x="43" y="6000"/>
                  <a:pt x="57" y="5890"/>
                  <a:pt x="73" y="5781"/>
                </a:cubicBezTo>
                <a:cubicBezTo>
                  <a:pt x="89" y="5671"/>
                  <a:pt x="108" y="5562"/>
                  <a:pt x="130" y="5453"/>
                </a:cubicBezTo>
                <a:cubicBezTo>
                  <a:pt x="152" y="5344"/>
                  <a:pt x="176" y="5236"/>
                  <a:pt x="203" y="5129"/>
                </a:cubicBezTo>
                <a:cubicBezTo>
                  <a:pt x="230" y="5021"/>
                  <a:pt x="259" y="4914"/>
                  <a:pt x="291" y="4808"/>
                </a:cubicBezTo>
                <a:cubicBezTo>
                  <a:pt x="324" y="4702"/>
                  <a:pt x="358" y="4596"/>
                  <a:pt x="396" y="4492"/>
                </a:cubicBezTo>
                <a:cubicBezTo>
                  <a:pt x="433" y="4387"/>
                  <a:pt x="473" y="4284"/>
                  <a:pt x="515" y="4181"/>
                </a:cubicBezTo>
                <a:cubicBezTo>
                  <a:pt x="558" y="4079"/>
                  <a:pt x="603" y="3978"/>
                  <a:pt x="650" y="3878"/>
                </a:cubicBezTo>
                <a:cubicBezTo>
                  <a:pt x="698" y="3777"/>
                  <a:pt x="747" y="3678"/>
                  <a:pt x="800" y="3581"/>
                </a:cubicBezTo>
                <a:cubicBezTo>
                  <a:pt x="852" y="3483"/>
                  <a:pt x="906" y="3386"/>
                  <a:pt x="963" y="3291"/>
                </a:cubicBezTo>
                <a:cubicBezTo>
                  <a:pt x="1020" y="3196"/>
                  <a:pt x="1080" y="3103"/>
                  <a:pt x="1141" y="3010"/>
                </a:cubicBezTo>
                <a:cubicBezTo>
                  <a:pt x="1203" y="2918"/>
                  <a:pt x="1267" y="2828"/>
                  <a:pt x="1333" y="2739"/>
                </a:cubicBezTo>
                <a:cubicBezTo>
                  <a:pt x="1399" y="2650"/>
                  <a:pt x="1467" y="2562"/>
                  <a:pt x="1537" y="2477"/>
                </a:cubicBezTo>
                <a:cubicBezTo>
                  <a:pt x="1608" y="2391"/>
                  <a:pt x="1680" y="2307"/>
                  <a:pt x="1754" y="2225"/>
                </a:cubicBezTo>
                <a:cubicBezTo>
                  <a:pt x="1829" y="2143"/>
                  <a:pt x="1905" y="2062"/>
                  <a:pt x="1984" y="1984"/>
                </a:cubicBezTo>
                <a:cubicBezTo>
                  <a:pt x="2062" y="1906"/>
                  <a:pt x="2142" y="1829"/>
                  <a:pt x="2224" y="1755"/>
                </a:cubicBezTo>
                <a:cubicBezTo>
                  <a:pt x="2307" y="1680"/>
                  <a:pt x="2391" y="1608"/>
                  <a:pt x="2476" y="1538"/>
                </a:cubicBezTo>
                <a:cubicBezTo>
                  <a:pt x="2562" y="1467"/>
                  <a:pt x="2649" y="1399"/>
                  <a:pt x="2738" y="1333"/>
                </a:cubicBezTo>
                <a:cubicBezTo>
                  <a:pt x="2827" y="1267"/>
                  <a:pt x="2918" y="1203"/>
                  <a:pt x="3010" y="1142"/>
                </a:cubicBezTo>
                <a:cubicBezTo>
                  <a:pt x="3102" y="1080"/>
                  <a:pt x="3196" y="1021"/>
                  <a:pt x="3291" y="964"/>
                </a:cubicBezTo>
                <a:cubicBezTo>
                  <a:pt x="3387" y="907"/>
                  <a:pt x="3483" y="852"/>
                  <a:pt x="3581" y="800"/>
                </a:cubicBezTo>
                <a:cubicBezTo>
                  <a:pt x="3679" y="748"/>
                  <a:pt x="3778" y="698"/>
                  <a:pt x="3878" y="650"/>
                </a:cubicBezTo>
                <a:cubicBezTo>
                  <a:pt x="3978" y="603"/>
                  <a:pt x="4080" y="558"/>
                  <a:pt x="4182" y="516"/>
                </a:cubicBezTo>
                <a:cubicBezTo>
                  <a:pt x="4285" y="473"/>
                  <a:pt x="4388" y="433"/>
                  <a:pt x="4492" y="396"/>
                </a:cubicBezTo>
                <a:cubicBezTo>
                  <a:pt x="4597" y="359"/>
                  <a:pt x="4702" y="324"/>
                  <a:pt x="4808" y="292"/>
                </a:cubicBezTo>
                <a:cubicBezTo>
                  <a:pt x="4914" y="260"/>
                  <a:pt x="5021" y="230"/>
                  <a:pt x="5128" y="203"/>
                </a:cubicBezTo>
                <a:cubicBezTo>
                  <a:pt x="5236" y="176"/>
                  <a:pt x="5344" y="152"/>
                  <a:pt x="5453" y="130"/>
                </a:cubicBezTo>
                <a:cubicBezTo>
                  <a:pt x="5561" y="109"/>
                  <a:pt x="5671" y="90"/>
                  <a:pt x="5780" y="73"/>
                </a:cubicBezTo>
                <a:cubicBezTo>
                  <a:pt x="5890" y="57"/>
                  <a:pt x="6000" y="44"/>
                  <a:pt x="6110" y="33"/>
                </a:cubicBezTo>
                <a:cubicBezTo>
                  <a:pt x="6221" y="22"/>
                  <a:pt x="6331" y="14"/>
                  <a:pt x="6442" y="8"/>
                </a:cubicBezTo>
                <a:cubicBezTo>
                  <a:pt x="6553" y="3"/>
                  <a:pt x="6663" y="0"/>
                  <a:pt x="6774" y="0"/>
                </a:cubicBezTo>
                <a:lnTo>
                  <a:pt x="6774" y="6774"/>
                </a:lnTo>
                <a:lnTo>
                  <a:pt x="0" y="6774"/>
                </a:lnTo>
                <a:close/>
              </a:path>
            </a:pathLst>
          </a:custGeom>
          <a:solidFill>
            <a:srgbClr val="ffc107">
              <a:alpha val="5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7" name=""/>
          <p:cNvSpPr/>
          <p:nvPr/>
        </p:nvSpPr>
        <p:spPr>
          <a:xfrm>
            <a:off x="609480" y="1295280"/>
            <a:ext cx="10973160" cy="28800"/>
          </a:xfrm>
          <a:custGeom>
            <a:avLst/>
            <a:gdLst/>
            <a:ahLst/>
            <a:rect l="0" t="0" r="r" b="b"/>
            <a:pathLst>
              <a:path w="30481" h="80">
                <a:moveTo>
                  <a:pt x="0" y="0"/>
                </a:moveTo>
                <a:lnTo>
                  <a:pt x="30481" y="0"/>
                </a:lnTo>
                <a:lnTo>
                  <a:pt x="3048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38" name=""/>
          <p:cNvSpPr txBox="1"/>
          <p:nvPr/>
        </p:nvSpPr>
        <p:spPr>
          <a:xfrm>
            <a:off x="609480" y="675000"/>
            <a:ext cx="507111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zh-CN" sz="30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求职技巧：简历制作实战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9" name=""/>
          <p:cNvSpPr txBox="1"/>
          <p:nvPr/>
        </p:nvSpPr>
        <p:spPr>
          <a:xfrm>
            <a:off x="609480" y="1821960"/>
            <a:ext cx="330840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8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HR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0" name=""/>
          <p:cNvSpPr txBox="1"/>
          <p:nvPr/>
        </p:nvSpPr>
        <p:spPr>
          <a:xfrm>
            <a:off x="939600" y="1816560"/>
            <a:ext cx="226314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8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一眼心动的简历指南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1" name=""/>
          <p:cNvSpPr txBox="1"/>
          <p:nvPr/>
        </p:nvSpPr>
        <p:spPr>
          <a:xfrm>
            <a:off x="736560" y="2565000"/>
            <a:ext cx="228240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1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2" name=""/>
          <p:cNvSpPr txBox="1"/>
          <p:nvPr/>
        </p:nvSpPr>
        <p:spPr>
          <a:xfrm>
            <a:off x="1143000" y="2536560"/>
            <a:ext cx="75438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基本信息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3" name=""/>
          <p:cNvSpPr txBox="1"/>
          <p:nvPr/>
        </p:nvSpPr>
        <p:spPr>
          <a:xfrm>
            <a:off x="1143000" y="284004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姓名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4" name=""/>
          <p:cNvSpPr txBox="1"/>
          <p:nvPr/>
        </p:nvSpPr>
        <p:spPr>
          <a:xfrm>
            <a:off x="1447920" y="284328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5" name=""/>
          <p:cNvSpPr txBox="1"/>
          <p:nvPr/>
        </p:nvSpPr>
        <p:spPr>
          <a:xfrm>
            <a:off x="1490040" y="284004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电话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6" name=""/>
          <p:cNvSpPr txBox="1"/>
          <p:nvPr/>
        </p:nvSpPr>
        <p:spPr>
          <a:xfrm>
            <a:off x="1794960" y="284328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7" name=""/>
          <p:cNvSpPr txBox="1"/>
          <p:nvPr/>
        </p:nvSpPr>
        <p:spPr>
          <a:xfrm>
            <a:off x="1837440" y="284004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邮箱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8" name=""/>
          <p:cNvSpPr txBox="1"/>
          <p:nvPr/>
        </p:nvSpPr>
        <p:spPr>
          <a:xfrm>
            <a:off x="2142000" y="284328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49" name=""/>
          <p:cNvSpPr txBox="1"/>
          <p:nvPr/>
        </p:nvSpPr>
        <p:spPr>
          <a:xfrm>
            <a:off x="2184480" y="284004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作品集链接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0" name=""/>
          <p:cNvSpPr txBox="1"/>
          <p:nvPr/>
        </p:nvSpPr>
        <p:spPr>
          <a:xfrm>
            <a:off x="736560" y="3307680"/>
            <a:ext cx="228240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2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1" name=""/>
          <p:cNvSpPr txBox="1"/>
          <p:nvPr/>
        </p:nvSpPr>
        <p:spPr>
          <a:xfrm>
            <a:off x="1143000" y="3279240"/>
            <a:ext cx="75438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教育背景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2" name=""/>
          <p:cNvSpPr txBox="1"/>
          <p:nvPr/>
        </p:nvSpPr>
        <p:spPr>
          <a:xfrm>
            <a:off x="1143000" y="3582720"/>
            <a:ext cx="151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>
                <a:solidFill>
                  <a:srgbClr val="4a5568"/>
                </a:solidFill>
                <a:effectLst/>
                <a:uFillTx/>
                <a:latin typeface="NotoSansCJKsc"/>
                <a:ea typeface="NotoSansCJKsc"/>
              </a:rPr>
              <a:t>⾼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3" name=""/>
          <p:cNvSpPr txBox="1"/>
          <p:nvPr/>
        </p:nvSpPr>
        <p:spPr>
          <a:xfrm>
            <a:off x="1295280" y="3586320"/>
            <a:ext cx="3657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GPA/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4" name=""/>
          <p:cNvSpPr txBox="1"/>
          <p:nvPr/>
        </p:nvSpPr>
        <p:spPr>
          <a:xfrm>
            <a:off x="1648440" y="358272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核心课程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5" name=""/>
          <p:cNvSpPr txBox="1"/>
          <p:nvPr/>
        </p:nvSpPr>
        <p:spPr>
          <a:xfrm>
            <a:off x="736560" y="4041360"/>
            <a:ext cx="228240" cy="256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en-US" sz="1800" strike="noStrike" u="none" i="0">
                <a:solidFill>
                  <a:srgbClr val="007bff"/>
                </a:solidFill>
                <a:effectLst/>
                <a:uFillTx/>
                <a:latin typeface="Noto Sans SC"/>
                <a:ea typeface="Noto Sans SC"/>
              </a:rPr>
              <a:t>3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6" name=""/>
          <p:cNvSpPr/>
          <p:nvPr/>
        </p:nvSpPr>
        <p:spPr>
          <a:xfrm>
            <a:off x="1155600" y="4314600"/>
            <a:ext cx="803520" cy="10080"/>
          </a:xfrm>
          <a:custGeom>
            <a:avLst/>
            <a:gdLst/>
            <a:ahLst/>
            <a:rect l="0" t="0" r="r" b="b"/>
            <a:pathLst>
              <a:path w="2232" h="28">
                <a:moveTo>
                  <a:pt x="0" y="28"/>
                </a:moveTo>
                <a:cubicBezTo>
                  <a:pt x="9" y="20"/>
                  <a:pt x="19" y="13"/>
                  <a:pt x="30" y="8"/>
                </a:cubicBezTo>
                <a:cubicBezTo>
                  <a:pt x="43" y="3"/>
                  <a:pt x="56" y="0"/>
                  <a:pt x="70" y="0"/>
                </a:cubicBezTo>
                <a:lnTo>
                  <a:pt x="2162" y="0"/>
                </a:lnTo>
                <a:cubicBezTo>
                  <a:pt x="2176" y="0"/>
                  <a:pt x="2189" y="3"/>
                  <a:pt x="2202" y="8"/>
                </a:cubicBezTo>
                <a:cubicBezTo>
                  <a:pt x="2213" y="13"/>
                  <a:pt x="2223" y="20"/>
                  <a:pt x="2232" y="28"/>
                </a:cubicBezTo>
                <a:lnTo>
                  <a:pt x="0" y="28"/>
                </a:ln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57" name=""/>
          <p:cNvSpPr/>
          <p:nvPr/>
        </p:nvSpPr>
        <p:spPr>
          <a:xfrm>
            <a:off x="614160" y="4557600"/>
            <a:ext cx="5362920" cy="810000"/>
          </a:xfrm>
          <a:custGeom>
            <a:avLst/>
            <a:gdLst/>
            <a:ahLst/>
            <a:rect l="0" t="0" r="r" b="b"/>
            <a:pathLst>
              <a:path w="14897" h="2250">
                <a:moveTo>
                  <a:pt x="0" y="2051"/>
                </a:moveTo>
                <a:lnTo>
                  <a:pt x="0" y="198"/>
                </a:lnTo>
                <a:cubicBezTo>
                  <a:pt x="0" y="185"/>
                  <a:pt x="1" y="172"/>
                  <a:pt x="4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14699" y="0"/>
                </a:lnTo>
                <a:cubicBezTo>
                  <a:pt x="14712" y="0"/>
                  <a:pt x="14725" y="1"/>
                  <a:pt x="14737" y="4"/>
                </a:cubicBezTo>
                <a:cubicBezTo>
                  <a:pt x="14750" y="6"/>
                  <a:pt x="14763" y="10"/>
                  <a:pt x="14775" y="15"/>
                </a:cubicBezTo>
                <a:cubicBezTo>
                  <a:pt x="14787" y="20"/>
                  <a:pt x="14798" y="26"/>
                  <a:pt x="14809" y="33"/>
                </a:cubicBezTo>
                <a:cubicBezTo>
                  <a:pt x="14820" y="40"/>
                  <a:pt x="14830" y="49"/>
                  <a:pt x="14839" y="58"/>
                </a:cubicBezTo>
                <a:cubicBezTo>
                  <a:pt x="14848" y="67"/>
                  <a:pt x="14856" y="77"/>
                  <a:pt x="14864" y="88"/>
                </a:cubicBezTo>
                <a:cubicBezTo>
                  <a:pt x="14871" y="99"/>
                  <a:pt x="14877" y="110"/>
                  <a:pt x="14882" y="122"/>
                </a:cubicBezTo>
                <a:cubicBezTo>
                  <a:pt x="14887" y="134"/>
                  <a:pt x="14891" y="147"/>
                  <a:pt x="14893" y="160"/>
                </a:cubicBezTo>
                <a:cubicBezTo>
                  <a:pt x="14896" y="172"/>
                  <a:pt x="14897" y="185"/>
                  <a:pt x="14897" y="198"/>
                </a:cubicBezTo>
                <a:lnTo>
                  <a:pt x="14897" y="2051"/>
                </a:lnTo>
                <a:cubicBezTo>
                  <a:pt x="14897" y="2064"/>
                  <a:pt x="14896" y="2077"/>
                  <a:pt x="14893" y="2090"/>
                </a:cubicBezTo>
                <a:cubicBezTo>
                  <a:pt x="14891" y="2103"/>
                  <a:pt x="14887" y="2115"/>
                  <a:pt x="14882" y="2127"/>
                </a:cubicBezTo>
                <a:cubicBezTo>
                  <a:pt x="14877" y="2139"/>
                  <a:pt x="14871" y="2151"/>
                  <a:pt x="14864" y="2162"/>
                </a:cubicBezTo>
                <a:cubicBezTo>
                  <a:pt x="14856" y="2172"/>
                  <a:pt x="14848" y="2182"/>
                  <a:pt x="14839" y="2192"/>
                </a:cubicBezTo>
                <a:cubicBezTo>
                  <a:pt x="14830" y="2201"/>
                  <a:pt x="14820" y="2209"/>
                  <a:pt x="14809" y="2216"/>
                </a:cubicBezTo>
                <a:cubicBezTo>
                  <a:pt x="14798" y="2224"/>
                  <a:pt x="14787" y="2230"/>
                  <a:pt x="14775" y="2235"/>
                </a:cubicBezTo>
                <a:cubicBezTo>
                  <a:pt x="14763" y="2240"/>
                  <a:pt x="14750" y="2243"/>
                  <a:pt x="14737" y="2246"/>
                </a:cubicBezTo>
                <a:cubicBezTo>
                  <a:pt x="14725" y="2248"/>
                  <a:pt x="14712" y="2250"/>
                  <a:pt x="14699" y="2250"/>
                </a:cubicBezTo>
                <a:lnTo>
                  <a:pt x="198" y="2250"/>
                </a:lnTo>
                <a:cubicBezTo>
                  <a:pt x="185" y="2250"/>
                  <a:pt x="173" y="2248"/>
                  <a:pt x="160" y="2246"/>
                </a:cubicBezTo>
                <a:cubicBezTo>
                  <a:pt x="147" y="2243"/>
                  <a:pt x="135" y="2240"/>
                  <a:pt x="123" y="2235"/>
                </a:cubicBezTo>
                <a:cubicBezTo>
                  <a:pt x="111" y="2230"/>
                  <a:pt x="99" y="2224"/>
                  <a:pt x="88" y="2216"/>
                </a:cubicBezTo>
                <a:cubicBezTo>
                  <a:pt x="77" y="2209"/>
                  <a:pt x="67" y="2201"/>
                  <a:pt x="58" y="2192"/>
                </a:cubicBezTo>
                <a:cubicBezTo>
                  <a:pt x="49" y="2182"/>
                  <a:pt x="41" y="2172"/>
                  <a:pt x="34" y="2162"/>
                </a:cubicBezTo>
                <a:cubicBezTo>
                  <a:pt x="26" y="2151"/>
                  <a:pt x="20" y="2139"/>
                  <a:pt x="15" y="2127"/>
                </a:cubicBezTo>
                <a:cubicBezTo>
                  <a:pt x="10" y="2115"/>
                  <a:pt x="6" y="2103"/>
                  <a:pt x="4" y="2090"/>
                </a:cubicBezTo>
                <a:cubicBezTo>
                  <a:pt x="1" y="2077"/>
                  <a:pt x="0" y="2064"/>
                  <a:pt x="0" y="2051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8" name=""/>
          <p:cNvSpPr/>
          <p:nvPr/>
        </p:nvSpPr>
        <p:spPr>
          <a:xfrm>
            <a:off x="614160" y="4557600"/>
            <a:ext cx="5362920" cy="810000"/>
          </a:xfrm>
          <a:custGeom>
            <a:avLst/>
            <a:gdLst/>
            <a:ahLst/>
            <a:rect l="0" t="0" r="r" b="b"/>
            <a:pathLst>
              <a:path fill="none" w="14897" h="2250">
                <a:moveTo>
                  <a:pt x="0" y="2051"/>
                </a:moveTo>
                <a:lnTo>
                  <a:pt x="0" y="198"/>
                </a:lnTo>
                <a:cubicBezTo>
                  <a:pt x="0" y="185"/>
                  <a:pt x="1" y="172"/>
                  <a:pt x="4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14699" y="0"/>
                </a:lnTo>
                <a:cubicBezTo>
                  <a:pt x="14712" y="0"/>
                  <a:pt x="14725" y="1"/>
                  <a:pt x="14737" y="4"/>
                </a:cubicBezTo>
                <a:cubicBezTo>
                  <a:pt x="14750" y="6"/>
                  <a:pt x="14763" y="10"/>
                  <a:pt x="14775" y="15"/>
                </a:cubicBezTo>
                <a:cubicBezTo>
                  <a:pt x="14787" y="20"/>
                  <a:pt x="14798" y="26"/>
                  <a:pt x="14809" y="33"/>
                </a:cubicBezTo>
                <a:cubicBezTo>
                  <a:pt x="14820" y="40"/>
                  <a:pt x="14830" y="49"/>
                  <a:pt x="14839" y="58"/>
                </a:cubicBezTo>
                <a:cubicBezTo>
                  <a:pt x="14848" y="67"/>
                  <a:pt x="14856" y="77"/>
                  <a:pt x="14864" y="88"/>
                </a:cubicBezTo>
                <a:cubicBezTo>
                  <a:pt x="14871" y="99"/>
                  <a:pt x="14877" y="110"/>
                  <a:pt x="14882" y="122"/>
                </a:cubicBezTo>
                <a:cubicBezTo>
                  <a:pt x="14887" y="134"/>
                  <a:pt x="14891" y="147"/>
                  <a:pt x="14893" y="160"/>
                </a:cubicBezTo>
                <a:cubicBezTo>
                  <a:pt x="14896" y="172"/>
                  <a:pt x="14897" y="185"/>
                  <a:pt x="14897" y="198"/>
                </a:cubicBezTo>
                <a:lnTo>
                  <a:pt x="14897" y="2051"/>
                </a:lnTo>
                <a:cubicBezTo>
                  <a:pt x="14897" y="2064"/>
                  <a:pt x="14896" y="2077"/>
                  <a:pt x="14893" y="2090"/>
                </a:cubicBezTo>
                <a:cubicBezTo>
                  <a:pt x="14891" y="2103"/>
                  <a:pt x="14887" y="2115"/>
                  <a:pt x="14882" y="2127"/>
                </a:cubicBezTo>
                <a:cubicBezTo>
                  <a:pt x="14877" y="2139"/>
                  <a:pt x="14871" y="2151"/>
                  <a:pt x="14864" y="2162"/>
                </a:cubicBezTo>
                <a:cubicBezTo>
                  <a:pt x="14856" y="2172"/>
                  <a:pt x="14848" y="2182"/>
                  <a:pt x="14839" y="2192"/>
                </a:cubicBezTo>
                <a:cubicBezTo>
                  <a:pt x="14830" y="2201"/>
                  <a:pt x="14820" y="2209"/>
                  <a:pt x="14809" y="2216"/>
                </a:cubicBezTo>
                <a:cubicBezTo>
                  <a:pt x="14798" y="2224"/>
                  <a:pt x="14787" y="2230"/>
                  <a:pt x="14775" y="2235"/>
                </a:cubicBezTo>
                <a:cubicBezTo>
                  <a:pt x="14763" y="2240"/>
                  <a:pt x="14750" y="2243"/>
                  <a:pt x="14737" y="2246"/>
                </a:cubicBezTo>
                <a:cubicBezTo>
                  <a:pt x="14725" y="2248"/>
                  <a:pt x="14712" y="2250"/>
                  <a:pt x="14699" y="2250"/>
                </a:cubicBezTo>
                <a:lnTo>
                  <a:pt x="198" y="2250"/>
                </a:lnTo>
                <a:cubicBezTo>
                  <a:pt x="185" y="2250"/>
                  <a:pt x="173" y="2248"/>
                  <a:pt x="160" y="2246"/>
                </a:cubicBezTo>
                <a:cubicBezTo>
                  <a:pt x="147" y="2243"/>
                  <a:pt x="135" y="2240"/>
                  <a:pt x="123" y="2235"/>
                </a:cubicBezTo>
                <a:cubicBezTo>
                  <a:pt x="111" y="2230"/>
                  <a:pt x="99" y="2224"/>
                  <a:pt x="88" y="2216"/>
                </a:cubicBezTo>
                <a:cubicBezTo>
                  <a:pt x="77" y="2209"/>
                  <a:pt x="67" y="2201"/>
                  <a:pt x="58" y="2192"/>
                </a:cubicBezTo>
                <a:cubicBezTo>
                  <a:pt x="49" y="2182"/>
                  <a:pt x="41" y="2172"/>
                  <a:pt x="34" y="2162"/>
                </a:cubicBezTo>
                <a:cubicBezTo>
                  <a:pt x="26" y="2151"/>
                  <a:pt x="20" y="2139"/>
                  <a:pt x="15" y="2127"/>
                </a:cubicBezTo>
                <a:cubicBezTo>
                  <a:pt x="10" y="2115"/>
                  <a:pt x="6" y="2103"/>
                  <a:pt x="4" y="2090"/>
                </a:cubicBezTo>
                <a:cubicBezTo>
                  <a:pt x="1" y="2077"/>
                  <a:pt x="0" y="2064"/>
                  <a:pt x="0" y="2051"/>
                </a:cubicBezTo>
              </a:path>
            </a:pathLst>
          </a:custGeom>
          <a:ln w="9360">
            <a:solidFill>
              <a:srgbClr val="e2e8f0"/>
            </a:solidFill>
            <a:miter/>
          </a:ln>
        </p:spPr>
        <p:txBody>
          <a:bodyPr lIns="4680" rIns="4680" tIns="4680" bIns="468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9" name=""/>
          <p:cNvSpPr txBox="1"/>
          <p:nvPr/>
        </p:nvSpPr>
        <p:spPr>
          <a:xfrm>
            <a:off x="1143000" y="4012920"/>
            <a:ext cx="75438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35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经历描述</a:t>
            </a:r>
            <a:endParaRPr b="0" lang="en-US" sz="13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0" name=""/>
          <p:cNvSpPr txBox="1"/>
          <p:nvPr/>
        </p:nvSpPr>
        <p:spPr>
          <a:xfrm>
            <a:off x="771480" y="473544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工具推荐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1" name=""/>
          <p:cNvSpPr txBox="1"/>
          <p:nvPr/>
        </p:nvSpPr>
        <p:spPr>
          <a:xfrm>
            <a:off x="771480" y="5038920"/>
            <a:ext cx="66675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职徒简历、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2" name=""/>
          <p:cNvSpPr txBox="1"/>
          <p:nvPr/>
        </p:nvSpPr>
        <p:spPr>
          <a:xfrm>
            <a:off x="1438200" y="5041800"/>
            <a:ext cx="40005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Canva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3" name=""/>
          <p:cNvSpPr/>
          <p:nvPr/>
        </p:nvSpPr>
        <p:spPr>
          <a:xfrm>
            <a:off x="6215040" y="4557600"/>
            <a:ext cx="5362920" cy="810000"/>
          </a:xfrm>
          <a:custGeom>
            <a:avLst/>
            <a:gdLst/>
            <a:ahLst/>
            <a:rect l="0" t="0" r="r" b="b"/>
            <a:pathLst>
              <a:path w="14897" h="2250">
                <a:moveTo>
                  <a:pt x="0" y="2051"/>
                </a:moveTo>
                <a:lnTo>
                  <a:pt x="0" y="198"/>
                </a:lnTo>
                <a:cubicBezTo>
                  <a:pt x="0" y="185"/>
                  <a:pt x="1" y="172"/>
                  <a:pt x="3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3" y="88"/>
                </a:cubicBezTo>
                <a:cubicBezTo>
                  <a:pt x="40" y="77"/>
                  <a:pt x="48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6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14698" y="0"/>
                </a:lnTo>
                <a:cubicBezTo>
                  <a:pt x="14711" y="0"/>
                  <a:pt x="14724" y="1"/>
                  <a:pt x="14737" y="4"/>
                </a:cubicBezTo>
                <a:cubicBezTo>
                  <a:pt x="14750" y="6"/>
                  <a:pt x="14762" y="10"/>
                  <a:pt x="14774" y="15"/>
                </a:cubicBezTo>
                <a:cubicBezTo>
                  <a:pt x="14786" y="20"/>
                  <a:pt x="14798" y="26"/>
                  <a:pt x="14808" y="33"/>
                </a:cubicBezTo>
                <a:cubicBezTo>
                  <a:pt x="14819" y="40"/>
                  <a:pt x="14829" y="49"/>
                  <a:pt x="14838" y="58"/>
                </a:cubicBezTo>
                <a:cubicBezTo>
                  <a:pt x="14848" y="67"/>
                  <a:pt x="14856" y="77"/>
                  <a:pt x="14863" y="88"/>
                </a:cubicBezTo>
                <a:cubicBezTo>
                  <a:pt x="14870" y="99"/>
                  <a:pt x="14877" y="110"/>
                  <a:pt x="14881" y="122"/>
                </a:cubicBezTo>
                <a:cubicBezTo>
                  <a:pt x="14886" y="134"/>
                  <a:pt x="14890" y="147"/>
                  <a:pt x="14893" y="160"/>
                </a:cubicBezTo>
                <a:cubicBezTo>
                  <a:pt x="14895" y="172"/>
                  <a:pt x="14897" y="185"/>
                  <a:pt x="14897" y="198"/>
                </a:cubicBezTo>
                <a:lnTo>
                  <a:pt x="14897" y="2051"/>
                </a:lnTo>
                <a:cubicBezTo>
                  <a:pt x="14897" y="2064"/>
                  <a:pt x="14895" y="2077"/>
                  <a:pt x="14893" y="2090"/>
                </a:cubicBezTo>
                <a:cubicBezTo>
                  <a:pt x="14890" y="2103"/>
                  <a:pt x="14886" y="2115"/>
                  <a:pt x="14881" y="2127"/>
                </a:cubicBezTo>
                <a:cubicBezTo>
                  <a:pt x="14877" y="2139"/>
                  <a:pt x="14870" y="2151"/>
                  <a:pt x="14863" y="2162"/>
                </a:cubicBezTo>
                <a:cubicBezTo>
                  <a:pt x="14856" y="2172"/>
                  <a:pt x="14848" y="2182"/>
                  <a:pt x="14838" y="2192"/>
                </a:cubicBezTo>
                <a:cubicBezTo>
                  <a:pt x="14829" y="2201"/>
                  <a:pt x="14819" y="2209"/>
                  <a:pt x="14808" y="2216"/>
                </a:cubicBezTo>
                <a:cubicBezTo>
                  <a:pt x="14798" y="2224"/>
                  <a:pt x="14786" y="2230"/>
                  <a:pt x="14774" y="2235"/>
                </a:cubicBezTo>
                <a:cubicBezTo>
                  <a:pt x="14762" y="2240"/>
                  <a:pt x="14750" y="2243"/>
                  <a:pt x="14737" y="2246"/>
                </a:cubicBezTo>
                <a:cubicBezTo>
                  <a:pt x="14724" y="2248"/>
                  <a:pt x="14711" y="2250"/>
                  <a:pt x="14698" y="2250"/>
                </a:cubicBezTo>
                <a:lnTo>
                  <a:pt x="198" y="2250"/>
                </a:lnTo>
                <a:cubicBezTo>
                  <a:pt x="185" y="2250"/>
                  <a:pt x="172" y="2248"/>
                  <a:pt x="159" y="2246"/>
                </a:cubicBezTo>
                <a:cubicBezTo>
                  <a:pt x="147" y="2243"/>
                  <a:pt x="134" y="2240"/>
                  <a:pt x="122" y="2235"/>
                </a:cubicBezTo>
                <a:cubicBezTo>
                  <a:pt x="110" y="2230"/>
                  <a:pt x="99" y="2224"/>
                  <a:pt x="88" y="2216"/>
                </a:cubicBezTo>
                <a:cubicBezTo>
                  <a:pt x="77" y="2209"/>
                  <a:pt x="67" y="2201"/>
                  <a:pt x="58" y="2192"/>
                </a:cubicBezTo>
                <a:cubicBezTo>
                  <a:pt x="48" y="2182"/>
                  <a:pt x="40" y="2172"/>
                  <a:pt x="33" y="2162"/>
                </a:cubicBezTo>
                <a:cubicBezTo>
                  <a:pt x="26" y="2151"/>
                  <a:pt x="20" y="2139"/>
                  <a:pt x="15" y="2127"/>
                </a:cubicBezTo>
                <a:cubicBezTo>
                  <a:pt x="10" y="2115"/>
                  <a:pt x="6" y="2103"/>
                  <a:pt x="3" y="2090"/>
                </a:cubicBezTo>
                <a:cubicBezTo>
                  <a:pt x="1" y="2077"/>
                  <a:pt x="0" y="2064"/>
                  <a:pt x="0" y="2051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4" name=""/>
          <p:cNvSpPr/>
          <p:nvPr/>
        </p:nvSpPr>
        <p:spPr>
          <a:xfrm>
            <a:off x="6215040" y="4557600"/>
            <a:ext cx="5362920" cy="810000"/>
          </a:xfrm>
          <a:custGeom>
            <a:avLst/>
            <a:gdLst/>
            <a:ahLst/>
            <a:rect l="0" t="0" r="r" b="b"/>
            <a:pathLst>
              <a:path fill="none" w="14897" h="2250">
                <a:moveTo>
                  <a:pt x="0" y="2051"/>
                </a:moveTo>
                <a:lnTo>
                  <a:pt x="0" y="198"/>
                </a:lnTo>
                <a:cubicBezTo>
                  <a:pt x="0" y="185"/>
                  <a:pt x="1" y="172"/>
                  <a:pt x="3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3" y="88"/>
                </a:cubicBezTo>
                <a:cubicBezTo>
                  <a:pt x="40" y="77"/>
                  <a:pt x="48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6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14698" y="0"/>
                </a:lnTo>
                <a:cubicBezTo>
                  <a:pt x="14711" y="0"/>
                  <a:pt x="14724" y="1"/>
                  <a:pt x="14737" y="4"/>
                </a:cubicBezTo>
                <a:cubicBezTo>
                  <a:pt x="14750" y="6"/>
                  <a:pt x="14762" y="10"/>
                  <a:pt x="14774" y="15"/>
                </a:cubicBezTo>
                <a:cubicBezTo>
                  <a:pt x="14786" y="20"/>
                  <a:pt x="14798" y="26"/>
                  <a:pt x="14808" y="33"/>
                </a:cubicBezTo>
                <a:cubicBezTo>
                  <a:pt x="14819" y="40"/>
                  <a:pt x="14829" y="49"/>
                  <a:pt x="14838" y="58"/>
                </a:cubicBezTo>
                <a:cubicBezTo>
                  <a:pt x="14848" y="67"/>
                  <a:pt x="14856" y="77"/>
                  <a:pt x="14863" y="88"/>
                </a:cubicBezTo>
                <a:cubicBezTo>
                  <a:pt x="14870" y="99"/>
                  <a:pt x="14877" y="110"/>
                  <a:pt x="14881" y="122"/>
                </a:cubicBezTo>
                <a:cubicBezTo>
                  <a:pt x="14886" y="134"/>
                  <a:pt x="14890" y="147"/>
                  <a:pt x="14893" y="160"/>
                </a:cubicBezTo>
                <a:cubicBezTo>
                  <a:pt x="14895" y="172"/>
                  <a:pt x="14897" y="185"/>
                  <a:pt x="14897" y="198"/>
                </a:cubicBezTo>
                <a:lnTo>
                  <a:pt x="14897" y="2051"/>
                </a:lnTo>
                <a:cubicBezTo>
                  <a:pt x="14897" y="2064"/>
                  <a:pt x="14895" y="2077"/>
                  <a:pt x="14893" y="2090"/>
                </a:cubicBezTo>
                <a:cubicBezTo>
                  <a:pt x="14890" y="2103"/>
                  <a:pt x="14886" y="2115"/>
                  <a:pt x="14881" y="2127"/>
                </a:cubicBezTo>
                <a:cubicBezTo>
                  <a:pt x="14877" y="2139"/>
                  <a:pt x="14870" y="2151"/>
                  <a:pt x="14863" y="2162"/>
                </a:cubicBezTo>
                <a:cubicBezTo>
                  <a:pt x="14856" y="2172"/>
                  <a:pt x="14848" y="2182"/>
                  <a:pt x="14838" y="2192"/>
                </a:cubicBezTo>
                <a:cubicBezTo>
                  <a:pt x="14829" y="2201"/>
                  <a:pt x="14819" y="2209"/>
                  <a:pt x="14808" y="2216"/>
                </a:cubicBezTo>
                <a:cubicBezTo>
                  <a:pt x="14798" y="2224"/>
                  <a:pt x="14786" y="2230"/>
                  <a:pt x="14774" y="2235"/>
                </a:cubicBezTo>
                <a:cubicBezTo>
                  <a:pt x="14762" y="2240"/>
                  <a:pt x="14750" y="2243"/>
                  <a:pt x="14737" y="2246"/>
                </a:cubicBezTo>
                <a:cubicBezTo>
                  <a:pt x="14724" y="2248"/>
                  <a:pt x="14711" y="2250"/>
                  <a:pt x="14698" y="2250"/>
                </a:cubicBezTo>
                <a:lnTo>
                  <a:pt x="198" y="2250"/>
                </a:lnTo>
                <a:cubicBezTo>
                  <a:pt x="185" y="2250"/>
                  <a:pt x="172" y="2248"/>
                  <a:pt x="159" y="2246"/>
                </a:cubicBezTo>
                <a:cubicBezTo>
                  <a:pt x="147" y="2243"/>
                  <a:pt x="134" y="2240"/>
                  <a:pt x="122" y="2235"/>
                </a:cubicBezTo>
                <a:cubicBezTo>
                  <a:pt x="110" y="2230"/>
                  <a:pt x="99" y="2224"/>
                  <a:pt x="88" y="2216"/>
                </a:cubicBezTo>
                <a:cubicBezTo>
                  <a:pt x="77" y="2209"/>
                  <a:pt x="67" y="2201"/>
                  <a:pt x="58" y="2192"/>
                </a:cubicBezTo>
                <a:cubicBezTo>
                  <a:pt x="48" y="2182"/>
                  <a:pt x="40" y="2172"/>
                  <a:pt x="33" y="2162"/>
                </a:cubicBezTo>
                <a:cubicBezTo>
                  <a:pt x="26" y="2151"/>
                  <a:pt x="20" y="2139"/>
                  <a:pt x="15" y="2127"/>
                </a:cubicBezTo>
                <a:cubicBezTo>
                  <a:pt x="10" y="2115"/>
                  <a:pt x="6" y="2103"/>
                  <a:pt x="3" y="2090"/>
                </a:cubicBezTo>
                <a:cubicBezTo>
                  <a:pt x="1" y="2077"/>
                  <a:pt x="0" y="2064"/>
                  <a:pt x="0" y="2051"/>
                </a:cubicBezTo>
              </a:path>
            </a:pathLst>
          </a:custGeom>
          <a:ln w="9360">
            <a:solidFill>
              <a:srgbClr val="e2e8f0"/>
            </a:solidFill>
            <a:miter/>
          </a:ln>
        </p:spPr>
        <p:txBody>
          <a:bodyPr lIns="4680" rIns="4680" tIns="4680" bIns="468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5" name=""/>
          <p:cNvSpPr txBox="1"/>
          <p:nvPr/>
        </p:nvSpPr>
        <p:spPr>
          <a:xfrm>
            <a:off x="1823760" y="5038920"/>
            <a:ext cx="66675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、锤子简历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6" name=""/>
          <p:cNvSpPr txBox="1"/>
          <p:nvPr/>
        </p:nvSpPr>
        <p:spPr>
          <a:xfrm>
            <a:off x="6372360" y="473544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20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原则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7" name=""/>
          <p:cNvSpPr txBox="1"/>
          <p:nvPr/>
        </p:nvSpPr>
        <p:spPr>
          <a:xfrm>
            <a:off x="6372360" y="5038920"/>
            <a:ext cx="1613535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一⻚纸、关键词匹配岗位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8" name=""/>
          <p:cNvSpPr txBox="1"/>
          <p:nvPr/>
        </p:nvSpPr>
        <p:spPr>
          <a:xfrm>
            <a:off x="7839000" y="5041800"/>
            <a:ext cx="16272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JD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9" name=""/>
          <p:cNvSpPr/>
          <p:nvPr/>
        </p:nvSpPr>
        <p:spPr>
          <a:xfrm>
            <a:off x="623880" y="5752800"/>
            <a:ext cx="10958760" cy="495720"/>
          </a:xfrm>
          <a:custGeom>
            <a:avLst/>
            <a:gdLst/>
            <a:ahLst/>
            <a:rect l="0" t="0" r="r" b="b"/>
            <a:pathLst>
              <a:path w="30441" h="1377">
                <a:moveTo>
                  <a:pt x="0" y="1271"/>
                </a:moveTo>
                <a:lnTo>
                  <a:pt x="0" y="106"/>
                </a:lnTo>
                <a:cubicBezTo>
                  <a:pt x="0" y="92"/>
                  <a:pt x="1" y="79"/>
                  <a:pt x="5" y="66"/>
                </a:cubicBezTo>
                <a:cubicBezTo>
                  <a:pt x="8" y="53"/>
                  <a:pt x="13" y="41"/>
                  <a:pt x="19" y="31"/>
                </a:cubicBezTo>
                <a:cubicBezTo>
                  <a:pt x="25" y="21"/>
                  <a:pt x="32" y="14"/>
                  <a:pt x="40" y="8"/>
                </a:cubicBezTo>
                <a:cubicBezTo>
                  <a:pt x="48" y="3"/>
                  <a:pt x="57" y="0"/>
                  <a:pt x="66" y="0"/>
                </a:cubicBezTo>
                <a:lnTo>
                  <a:pt x="30335" y="0"/>
                </a:lnTo>
                <a:cubicBezTo>
                  <a:pt x="30349" y="0"/>
                  <a:pt x="30363" y="3"/>
                  <a:pt x="30375" y="8"/>
                </a:cubicBezTo>
                <a:cubicBezTo>
                  <a:pt x="30388" y="14"/>
                  <a:pt x="30400" y="21"/>
                  <a:pt x="30410" y="31"/>
                </a:cubicBezTo>
                <a:cubicBezTo>
                  <a:pt x="30420" y="41"/>
                  <a:pt x="30427" y="53"/>
                  <a:pt x="30433" y="66"/>
                </a:cubicBezTo>
                <a:cubicBezTo>
                  <a:pt x="30438" y="79"/>
                  <a:pt x="30441" y="92"/>
                  <a:pt x="30441" y="106"/>
                </a:cubicBezTo>
                <a:lnTo>
                  <a:pt x="30441" y="1271"/>
                </a:lnTo>
                <a:cubicBezTo>
                  <a:pt x="30441" y="1285"/>
                  <a:pt x="30438" y="1299"/>
                  <a:pt x="30433" y="1312"/>
                </a:cubicBezTo>
                <a:cubicBezTo>
                  <a:pt x="30427" y="1325"/>
                  <a:pt x="30420" y="1336"/>
                  <a:pt x="30410" y="1346"/>
                </a:cubicBezTo>
                <a:cubicBezTo>
                  <a:pt x="30400" y="1356"/>
                  <a:pt x="30388" y="1364"/>
                  <a:pt x="30375" y="1369"/>
                </a:cubicBezTo>
                <a:cubicBezTo>
                  <a:pt x="30363" y="1374"/>
                  <a:pt x="30349" y="1377"/>
                  <a:pt x="30335" y="1377"/>
                </a:cubicBezTo>
                <a:lnTo>
                  <a:pt x="66" y="1377"/>
                </a:lnTo>
                <a:cubicBezTo>
                  <a:pt x="57" y="1377"/>
                  <a:pt x="48" y="1374"/>
                  <a:pt x="40" y="1369"/>
                </a:cubicBezTo>
                <a:cubicBezTo>
                  <a:pt x="32" y="1364"/>
                  <a:pt x="25" y="1356"/>
                  <a:pt x="19" y="1346"/>
                </a:cubicBezTo>
                <a:cubicBezTo>
                  <a:pt x="13" y="1336"/>
                  <a:pt x="8" y="1325"/>
                  <a:pt x="5" y="1312"/>
                </a:cubicBezTo>
                <a:cubicBezTo>
                  <a:pt x="1" y="1299"/>
                  <a:pt x="0" y="1285"/>
                  <a:pt x="0" y="1271"/>
                </a:cubicBezTo>
                <a:close/>
              </a:path>
            </a:pathLst>
          </a:custGeom>
          <a:solidFill>
            <a:srgbClr val="007bff">
              <a:alpha val="10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70" name=""/>
          <p:cNvSpPr/>
          <p:nvPr/>
        </p:nvSpPr>
        <p:spPr>
          <a:xfrm>
            <a:off x="609480" y="5752800"/>
            <a:ext cx="38520" cy="495720"/>
          </a:xfrm>
          <a:custGeom>
            <a:avLst/>
            <a:gdLst/>
            <a:ahLst/>
            <a:rect l="0" t="0" r="r" b="b"/>
            <a:pathLst>
              <a:path w="107" h="1377">
                <a:moveTo>
                  <a:pt x="0" y="0"/>
                </a:moveTo>
                <a:lnTo>
                  <a:pt x="107" y="0"/>
                </a:lnTo>
                <a:lnTo>
                  <a:pt x="107" y="1377"/>
                </a:lnTo>
                <a:lnTo>
                  <a:pt x="0" y="1377"/>
                </a:lnTo>
                <a:lnTo>
                  <a:pt x="0" y="0"/>
                </a:lnTo>
                <a:close/>
              </a:path>
            </a:pathLst>
          </a:custGeom>
          <a:solidFill>
            <a:srgbClr val="007b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71" name=""/>
          <p:cNvSpPr txBox="1"/>
          <p:nvPr/>
        </p:nvSpPr>
        <p:spPr>
          <a:xfrm>
            <a:off x="8002080" y="5038920"/>
            <a:ext cx="66675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、格式统一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2" name=""/>
          <p:cNvSpPr txBox="1"/>
          <p:nvPr/>
        </p:nvSpPr>
        <p:spPr>
          <a:xfrm>
            <a:off x="790560" y="5924520"/>
            <a:ext cx="1906905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1a202c"/>
                </a:solidFill>
                <a:effectLst/>
                <a:uFillTx/>
                <a:latin typeface="Noto Sans SC"/>
                <a:ea typeface="Noto Sans SC"/>
              </a:rPr>
              <a:t>案例：</a:t>
            </a:r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工商管理专业学生通过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3" name=""/>
          <p:cNvSpPr txBox="1"/>
          <p:nvPr/>
        </p:nvSpPr>
        <p:spPr>
          <a:xfrm>
            <a:off x="2523960" y="5927760"/>
            <a:ext cx="35424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STAR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4" name=""/>
          <p:cNvSpPr txBox="1"/>
          <p:nvPr/>
        </p:nvSpPr>
        <p:spPr>
          <a:xfrm>
            <a:off x="2869920" y="5924520"/>
            <a:ext cx="205359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zh-CN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法则突出项目成果，获名企实习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5" name=""/>
          <p:cNvSpPr txBox="1"/>
          <p:nvPr/>
        </p:nvSpPr>
        <p:spPr>
          <a:xfrm>
            <a:off x="4736880" y="5927760"/>
            <a:ext cx="40005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0" lang="en-US" sz="1050" strike="noStrike" u="none" i="0">
                <a:solidFill>
                  <a:srgbClr val="4a5568"/>
                </a:solidFill>
                <a:effectLst/>
                <a:uFillTx/>
                <a:latin typeface="Noto Sans SC"/>
                <a:ea typeface="Noto Sans SC"/>
              </a:rPr>
              <a:t>offer</a:t>
            </a:r>
            <a:endParaRPr b="0" lang="en-US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LibreOffice/25.2.3.2$Linux_X86_64 LibreOffice_project/bbb074479178df812d175f709636b368952c2ce3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cp:revision>0</cp:revision>
  <dc:subject/>
  <dc:title/>
</cp:coreProperties>
</file>